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</p:sldMasterIdLst>
  <p:notesMasterIdLst>
    <p:notesMasterId r:id="rId50"/>
  </p:notesMasterIdLst>
  <p:sldIdLst>
    <p:sldId id="303" r:id="rId6"/>
    <p:sldId id="263" r:id="rId7"/>
    <p:sldId id="277" r:id="rId8"/>
    <p:sldId id="289" r:id="rId9"/>
    <p:sldId id="279" r:id="rId10"/>
    <p:sldId id="280" r:id="rId11"/>
    <p:sldId id="290" r:id="rId12"/>
    <p:sldId id="282" r:id="rId13"/>
    <p:sldId id="284" r:id="rId14"/>
    <p:sldId id="291" r:id="rId15"/>
    <p:sldId id="286" r:id="rId16"/>
    <p:sldId id="270" r:id="rId17"/>
    <p:sldId id="287" r:id="rId18"/>
    <p:sldId id="274" r:id="rId19"/>
    <p:sldId id="304" r:id="rId20"/>
    <p:sldId id="306" r:id="rId21"/>
    <p:sldId id="310" r:id="rId22"/>
    <p:sldId id="309" r:id="rId23"/>
    <p:sldId id="476" r:id="rId24"/>
    <p:sldId id="478" r:id="rId25"/>
    <p:sldId id="479" r:id="rId26"/>
    <p:sldId id="480" r:id="rId27"/>
    <p:sldId id="481" r:id="rId28"/>
    <p:sldId id="482" r:id="rId29"/>
    <p:sldId id="483" r:id="rId30"/>
    <p:sldId id="484" r:id="rId31"/>
    <p:sldId id="485" r:id="rId32"/>
    <p:sldId id="487" r:id="rId33"/>
    <p:sldId id="488" r:id="rId34"/>
    <p:sldId id="489" r:id="rId35"/>
    <p:sldId id="490" r:id="rId36"/>
    <p:sldId id="491" r:id="rId37"/>
    <p:sldId id="493" r:id="rId38"/>
    <p:sldId id="494" r:id="rId39"/>
    <p:sldId id="492" r:id="rId40"/>
    <p:sldId id="317" r:id="rId41"/>
    <p:sldId id="495" r:id="rId42"/>
    <p:sldId id="498" r:id="rId43"/>
    <p:sldId id="499" r:id="rId44"/>
    <p:sldId id="500" r:id="rId45"/>
    <p:sldId id="502" r:id="rId46"/>
    <p:sldId id="258" r:id="rId47"/>
    <p:sldId id="323" r:id="rId48"/>
    <p:sldId id="473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00CC"/>
    <a:srgbClr val="FFFC60"/>
    <a:srgbClr val="D60093"/>
    <a:srgbClr val="CFA500"/>
    <a:srgbClr val="4647FF"/>
    <a:srgbClr val="7576E4"/>
    <a:srgbClr val="FFFEF6"/>
    <a:srgbClr val="7867E3"/>
    <a:srgbClr val="C5D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E6B74-BC79-412A-8852-C3A130704872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6F3B2-6113-4B18-BA9A-F618CF6E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8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747B0-7513-411E-8F8E-B1DCB054D3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227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950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676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13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54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0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98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4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55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12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35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8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6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57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5ABC1-A2F3-445D-ACAA-3B096B6AD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EACFF-BE3D-4FA6-A191-CA8EB131D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E03F-8872-40FC-BF3F-390A45AF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84E4E-67A6-46D6-9D49-52F3D086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7D615-BD81-4181-A277-D778B498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8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7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21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6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72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08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30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1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9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0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51D6-DD04-420C-90E1-44B99A7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AE730-05A6-4B1A-A38C-94F96B2DA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4AB5D-750C-4AD0-AD11-AE63B273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1C219-DAD7-4C12-AE9A-66A5846F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2CE3C-D422-4F3D-AABF-D683994B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8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05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15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2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34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15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19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17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68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42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5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5FC9-5DB7-44E7-AB7E-3A570668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DB95D-45D2-4045-8E16-7DB1A8B47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6076E-96D0-43EE-9298-014EB2B1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B66E3-51C1-4244-9DE0-1D3D1C61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C1DEA-56A4-4079-A347-95CA3A3B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83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22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21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48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05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3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91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AA71-51BE-42A3-8DDA-8E5ECFC91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DCCC-4868-481A-92D2-667F0068F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01B3B-FF05-4239-A8B6-0579A519E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07481-62CA-43F2-8025-507123D9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3F1AB-EFE9-461D-97B8-4335DC93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66E5E-00BE-4B45-832B-B85B44F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32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1275-3038-42A1-B617-52F6CEFB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E1F4E8-ED67-45B0-A30D-E262824A8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29E73-8CFA-4F39-82FF-79596A3EA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6B1FA-3773-4CB0-B798-B41BE9A3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32FC1-C655-407E-BF42-7229C557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7E445-2CDF-42D1-BEA2-86E466C5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57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A4CFD-3671-4E53-8957-0EE257E4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AF052-7061-4D68-BC41-FE6D5B589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220F4-A488-45C6-B29A-6F9FE4E0F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A49B9-7E46-4593-85FA-B5E7E94D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B0746-0C04-493E-B84F-1D4AD80C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0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1E83-7D39-4D15-A095-864AF21F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E07A4-0C25-4374-834A-0612FBCE9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28000-33BB-4BE4-BA40-B5137AEDC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37BFD-2630-45CF-A0A4-0533D20B0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DB38A-2BA9-4AF2-AFD8-DA8EBF81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86515-C035-4250-8B8B-A2CF6AD1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7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D980A-5E3D-4440-8B30-114284AA6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5ABEF-C863-462F-ACBB-781DBE823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C8FBF-4F38-4E2E-9B34-8561391F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43718-CFBF-4B0C-B20F-ED97968BF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A92BE-D34E-4557-B57F-D25DEBAC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77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04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83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42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09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2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58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99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0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10D9-9D59-41A1-B2FF-D231ED47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BB3AF-6C97-48D8-83DE-709A4B83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1A54E-81B2-488A-BF27-ADE7583DD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C6377-D575-42EB-9524-C25A9151B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5C236-2F07-4A4C-8B28-EE295C291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85654-C794-43C3-A555-93C288AA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01FCBE-339A-4B66-AEC2-16592DC71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27E4E5-00F1-4308-BA1F-D6A15837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67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71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97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8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86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687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878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79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309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29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337D-43AB-419C-A6A1-D8E281FB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FD40E-9073-44F7-95FE-48A4503F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A7CFB-F995-47C2-96B7-ACA336A4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1D74F-AF2D-4C2F-BB48-2198492B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24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29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C5EC-9E60-47F4-A4DD-F68B6541A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10C9A-1939-459F-B52E-F49DC0C57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96EF-09E3-43F0-9DF6-E50CA0EA6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FCA93-AF08-4B83-BB34-8403E380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C967-22F7-4433-9638-07C901BA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65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7504-9A8D-4197-B556-2AF76C288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305FD-FDA9-472B-9351-BCAFBBEED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2F405-DD2D-4EF6-88DF-8D05372E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4EDA-BDFE-4B74-902C-8FEB9C34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B099D-4303-4D17-A6C8-E0798EFB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68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15D5-6C06-4460-AE80-CD48F974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DEE2E-396A-4A9B-9525-8E1A6A804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61CCB-12AE-419E-A177-869444B7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28507-E2DC-47BE-8E87-D2119218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CAB76-275A-4FBF-9BB3-D45C1B69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55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E29A-1668-45AD-A745-CE0635D7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D5840-14B8-4E34-9D9C-D5B79F1DE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3730D-1A6B-4935-9D80-072F9D5E2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C3ADA-2173-48C3-BF76-1CA570ED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AFF96-5F19-4F0F-8F65-9DEC08160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5EC10-456B-4DC0-B1C2-33D8A825C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305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42DA-E085-4C8F-8F65-E90F999F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0D3C6-A2AB-4A3C-BB3F-564DD9ED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E79B2-803D-4147-AF95-DB94FA622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674A5-CA13-446D-9DB3-C15976677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92EFA-21E9-47D5-9954-430150AB9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06ABD9-B779-4C9F-B362-448B6FAB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132B9B-607E-40B0-AAD6-F24B02357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F42A4-26F6-4B22-B41C-8B1581FF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29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A799B-2379-4F6B-89F2-EA43DD49E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D6E496-7EA0-4B02-AB76-63336878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E299B-ED32-4244-AF0D-5E9859F6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DF39B-DB16-42FF-9E7C-D80A6DC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456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85252-6BB9-4C21-8C83-A98C373E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9CBD3-53AC-428D-A677-E995221F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7AC7-059A-4219-9CDD-66838FAA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19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85252-6BB9-4C21-8C83-A98C373E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9CBD3-53AC-428D-A677-E995221F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7AC7-059A-4219-9CDD-66838FAA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13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7FE08-A7B8-4502-89FE-D0EE90F3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7717-4731-4BB6-8A68-6A90A2504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B9F3E-30B7-4C4B-A50E-15A81AEB1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CCBAC-36D7-41CB-840F-F27649B6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57697-ED09-474E-9303-872ED2CF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458B2-7843-4791-9190-5F71DF94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31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566E-9496-42F7-AB40-09FE9AF2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BA9F30-E9AA-4661-9347-EB99AA948B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0B45A-39F9-44C5-ABC0-0763E2632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F6261-5F36-4B68-A830-F392B59E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341C9-5962-4580-B28A-B4BF1D61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AD909-CE05-4C56-8A31-079680E3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655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A5F2-4B51-4973-98BA-9A8A9AD1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38C4B-8763-4521-9032-6E447E767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571A7-E359-4C9A-A2AC-5EA87842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9D723-8C84-42DB-82B8-DC652D26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70807-0F89-476E-8832-DDDC6476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206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434D9-6716-433C-9E67-124EC5AD6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4F04E-B627-4162-98D4-F897E2592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885C7-B01D-451F-93EC-8BC0014C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2EAF-0901-48B9-85C1-7017AD10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5C5C4-992B-4D07-A19C-25B600FF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71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1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077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635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415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339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4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863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621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470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665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17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621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vi-VN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BCE57-8E12-44FC-A2B4-B8373700D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0812"/>
      </p:ext>
    </p:extLst>
  </p:cSld>
  <p:clrMapOvr>
    <a:masterClrMapping/>
  </p:clrMapOvr>
  <p:transition spd="med">
    <p:pull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A249A-C4A0-58EA-F00E-D1CEC51FA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D3DF0-FDA8-9659-5F06-2050F639E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404CA-E883-5F2A-CBB6-943144C1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515A6-AA0F-5CA7-55D4-14C3C4AA5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2A56-EEF6-243E-B6BF-BA8BCC7C7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04278-7A97-46D2-83C3-81F80EADD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9899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9C56-167B-5166-D37B-9A2AE27D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3EB1D-A8C1-4E84-B588-2F3B5120A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4484-003E-578B-4230-CF484E12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0653F-3F33-FF57-7EB7-34CA6B78E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16DF-2A51-A0EA-76E5-F5AE98DB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305A3-802E-4C1D-8DF3-1153ABEEF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0204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9710-2A5A-79AF-23A2-3420F92D5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BE2C3-2549-C5FB-8EF1-0057B6260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DFF47-8873-98AC-621C-3625B1102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48D5-58C5-4493-87BF-C504BBFE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4E857-CF0E-C9EB-4E53-57B584D5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08BB8-8438-47B0-968B-57157461D9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3593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6321-34CB-D4E0-5D70-16BA8145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79242-425B-7577-3BE1-62A0CA6E0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A58AC-C847-C8CD-BB5C-504C67614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182FB-E4D5-6011-AE47-371AEFD7F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FB036-7458-F5FE-A7A4-2B3E1B50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22DB6-EE77-9933-1D5F-008C5A81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0009A-9DDF-45A6-9192-C3C61776FD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64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214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FE78A-23A8-31FB-4285-815638E4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C52D5-6556-BF64-9B5B-B404DB006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7A081-0A75-8E0C-93C3-607B75171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CA6EB4-8615-14E1-DD39-5EC10A632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DD76F-45C9-ED7F-4EC0-516FC83E9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BC5C5-C97B-A427-7A8D-7BAB2842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F71F5-967B-D58B-7C53-A6CD4D11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551A4B-1811-F445-12E4-4A5F7C17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70DBE-70CD-4265-A697-760365A92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4758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5C82D-B4B6-949C-C969-DA87253C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22CA34-A41B-0DBD-D55A-2374E7EB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A73E7-5DBF-9AA7-97F8-4AE2747E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45877-6677-2380-C6B4-59A0D73B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4612D-2A31-4C91-B894-4BB70E0FC7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9276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87CB7-D843-22FD-CCF5-504744F19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BAEAB-9A03-847C-D5A7-8B535E67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AC12D-C6C9-ACC7-1708-A818CA4FF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124EF-AE48-497E-8CB2-FF0D52374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4159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87CB7-D843-22FD-CCF5-504744F19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BAEAB-9A03-847C-D5A7-8B535E67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AC12D-C6C9-ACC7-1708-A818CA4FF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124EF-AE48-497E-8CB2-FF0D52374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2390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AE8D-8112-A56E-B356-22F08C6D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4BD0-3B38-0B68-39E3-87D63684E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D1990-F0A4-A0F8-8A04-82E03B6E4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FB60C-A5F4-7224-7373-6E306CAA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DB693-A037-6818-68D2-726A66D2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42126-3421-E10C-1318-709111833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7E1B-FDFE-44ED-BE97-B4BEB0DE0B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366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02D24-70E1-1E94-D04A-84B09C6EA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7D1730-5D4B-6267-283E-C6E6BEE66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23F70-998F-B77E-79AB-29E04DF5D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B9894-B10F-CA31-EB3F-FAFEAAB98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33CF4-B884-1C8F-ABB3-851FBAE6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1A98E-CF69-F095-5542-2DA0A5F5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A4533-8263-408D-9ED4-8B608128B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3273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E13B-85AC-554D-8C23-08D618254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A4E9C-28DE-8679-06CE-D01BA49B1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C997-7180-908E-C0F6-3C5819FA3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76901-36A7-5514-919D-FE6B777C5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6D103-CAD2-DABE-9EFB-AC02A7D1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9BCEF-2009-4C33-AAE1-589F6178C5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7376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CC96BB-FB42-6F61-E32D-A127CF0B0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10F86-A1D3-3437-ABDE-39B21993B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5A802-20CE-334F-5172-ADE421AD7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30B49-31C9-A081-B924-12B52D060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3DD57-89F5-1BEE-71CA-D802DA92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8E916-3AEB-45D2-B066-004584AFDC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05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00210D-ED7F-4727-87F4-ABF4DE28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D0432-7B14-45C5-9BD2-B0D788D5F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568E4-86F9-426D-8C4F-485A563D0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BC832-A033-43C6-8A04-4C4FAE99409D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9D481-A56C-4044-89B8-64C88D298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6CCD9-3372-4FF5-8754-C21CA7EB3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2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75" r:id="rId8"/>
    <p:sldLayoutId id="2147483774" r:id="rId9"/>
    <p:sldLayoutId id="2147483773" r:id="rId10"/>
    <p:sldLayoutId id="2147483770" r:id="rId11"/>
    <p:sldLayoutId id="2147483769" r:id="rId12"/>
    <p:sldLayoutId id="2147483768" r:id="rId13"/>
    <p:sldLayoutId id="2147483767" r:id="rId14"/>
    <p:sldLayoutId id="2147483766" r:id="rId15"/>
    <p:sldLayoutId id="2147483765" r:id="rId16"/>
    <p:sldLayoutId id="2147483764" r:id="rId17"/>
    <p:sldLayoutId id="2147483763" r:id="rId18"/>
    <p:sldLayoutId id="2147483762" r:id="rId19"/>
    <p:sldLayoutId id="2147483761" r:id="rId20"/>
    <p:sldLayoutId id="2147483760" r:id="rId21"/>
    <p:sldLayoutId id="2147483759" r:id="rId22"/>
    <p:sldLayoutId id="2147483758" r:id="rId23"/>
    <p:sldLayoutId id="2147483757" r:id="rId24"/>
    <p:sldLayoutId id="2147483756" r:id="rId25"/>
    <p:sldLayoutId id="2147483755" r:id="rId26"/>
    <p:sldLayoutId id="2147483754" r:id="rId27"/>
    <p:sldLayoutId id="2147483753" r:id="rId28"/>
    <p:sldLayoutId id="2147483752" r:id="rId29"/>
    <p:sldLayoutId id="2147483751" r:id="rId30"/>
    <p:sldLayoutId id="2147483750" r:id="rId31"/>
    <p:sldLayoutId id="2147483749" r:id="rId32"/>
    <p:sldLayoutId id="2147483748" r:id="rId33"/>
    <p:sldLayoutId id="2147483747" r:id="rId34"/>
    <p:sldLayoutId id="2147483746" r:id="rId35"/>
    <p:sldLayoutId id="2147483745" r:id="rId36"/>
    <p:sldLayoutId id="2147483656" r:id="rId37"/>
    <p:sldLayoutId id="2147483657" r:id="rId38"/>
    <p:sldLayoutId id="2147483658" r:id="rId39"/>
    <p:sldLayoutId id="2147483659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5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43" r:id="rId8"/>
    <p:sldLayoutId id="2147483742" r:id="rId9"/>
    <p:sldLayoutId id="2147483741" r:id="rId10"/>
    <p:sldLayoutId id="2147483740" r:id="rId11"/>
    <p:sldLayoutId id="2147483739" r:id="rId12"/>
    <p:sldLayoutId id="2147483738" r:id="rId13"/>
    <p:sldLayoutId id="2147483737" r:id="rId14"/>
    <p:sldLayoutId id="2147483736" r:id="rId15"/>
    <p:sldLayoutId id="2147483735" r:id="rId16"/>
    <p:sldLayoutId id="2147483734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324737-913F-4F59-8D98-974A58A0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8B8D0-81B1-4B02-BA29-1354740B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A18CF-EF20-45C5-87E6-61789F12B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7CC22-86CA-46B0-A99F-D84065DF07E4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F329B-2C01-457B-B5C2-EAD41241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16D8-5D4F-4C2D-A5A6-5D1C5CBC3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7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72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55B15-60B1-4DF6-B0CA-89876D1A7FD9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6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E5DCE4-4973-F340-766E-68BAA52E7C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029B173-9B78-DEF3-4D40-6B7C03EEE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0EFF9F-AF6F-22F5-4042-C73B19DA60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EBC407-AECA-4EED-690D-71A2716761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01CC3FC-8916-A59C-729B-B756727590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78984E-6729-4ACF-AA6D-84C4F03E6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12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71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9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12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png"/><Relationship Id="rId11" Type="http://schemas.openxmlformats.org/officeDocument/2006/relationships/slide" Target="slide13.xml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12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15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5" Type="http://schemas.openxmlformats.org/officeDocument/2006/relationships/image" Target="../media/image18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5" Type="http://schemas.openxmlformats.org/officeDocument/2006/relationships/image" Target="../media/image84.gif"/><Relationship Id="rId4" Type="http://schemas.openxmlformats.org/officeDocument/2006/relationships/image" Target="../media/image83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6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9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5" Type="http://schemas.openxmlformats.org/officeDocument/2006/relationships/slide" Target="slide3.xml"/><Relationship Id="rId10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1999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106181" y="4267200"/>
            <a:ext cx="2331565" cy="125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04" y="821790"/>
            <a:ext cx="1681894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2618" y="384907"/>
            <a:ext cx="1884344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1142089" y="1765700"/>
            <a:ext cx="9745263" cy="437959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CHÀO MỪNG CÁC THẦY CÔ GIÁO VỀ DỰ GIỜ !</a:t>
            </a:r>
          </a:p>
        </p:txBody>
      </p:sp>
      <p:pic>
        <p:nvPicPr>
          <p:cNvPr id="11" name="Picture 8" descr="Kết quả hình ảnh cho mạng internet">
            <a:extLst>
              <a:ext uri="{FF2B5EF4-FFF2-40B4-BE49-F238E27FC236}">
                <a16:creationId xmlns:a16="http://schemas.microsoft.com/office/drawing/2014/main" id="{DFA17964-5FFF-4228-ACA6-75D6DDF64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r="1"/>
          <a:stretch/>
        </p:blipFill>
        <p:spPr bwMode="auto">
          <a:xfrm>
            <a:off x="4174573" y="2053925"/>
            <a:ext cx="3584360" cy="2364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5388FA-5617-462F-BBCA-421FC194172F}"/>
              </a:ext>
            </a:extLst>
          </p:cNvPr>
          <p:cNvSpPr txBox="1"/>
          <p:nvPr/>
        </p:nvSpPr>
        <p:spPr>
          <a:xfrm>
            <a:off x="3657599" y="4397722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TIN – LỚP 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3CD96-E041-44AA-BE9D-8C57C3D50954}"/>
              </a:ext>
            </a:extLst>
          </p:cNvPr>
          <p:cNvSpPr txBox="1"/>
          <p:nvPr/>
        </p:nvSpPr>
        <p:spPr>
          <a:xfrm>
            <a:off x="2895600" y="5077239"/>
            <a:ext cx="680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3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355095"/>
            <a:ext cx="4336026" cy="2099949"/>
            <a:chOff x="7132139" y="369844"/>
            <a:chExt cx="4336026" cy="2099949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369844"/>
              <a:ext cx="4336026" cy="2099949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65974" y="1044366"/>
              <a:ext cx="13244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4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17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742054" y="533462"/>
            <a:ext cx="637233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hàm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=Average(A1:A6)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922379" y="4686364"/>
            <a:ext cx="4356741" cy="1825831"/>
            <a:chOff x="6922379" y="4686364"/>
            <a:chExt cx="4356741" cy="1825831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479" y="5089756"/>
              <a:ext cx="3660641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922379" y="4686364"/>
              <a:ext cx="1041706" cy="1486209"/>
              <a:chOff x="6922379" y="4686364"/>
              <a:chExt cx="1041706" cy="1486209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62201" y="5070690"/>
                <a:ext cx="1162061" cy="1041706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7948918" y="5262366"/>
              <a:ext cx="32468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A1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A6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175437" cy="1837719"/>
            <a:chOff x="935980" y="4683256"/>
            <a:chExt cx="4175437" cy="1837719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4031984" y="4683256"/>
              <a:ext cx="1079433" cy="1527724"/>
              <a:chOff x="4031984" y="4683256"/>
              <a:chExt cx="1079433" cy="152772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69627" y="5069190"/>
                <a:ext cx="1204147" cy="1079433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23102" y="5262366"/>
              <a:ext cx="3054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A1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A6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298630" cy="1842018"/>
            <a:chOff x="6897095" y="2964459"/>
            <a:chExt cx="4298630" cy="1842018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3384038"/>
              <a:ext cx="3600347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1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1" action="ppaction://hlinksldjump"/>
            </p:cNvPr>
            <p:cNvSpPr txBox="1"/>
            <p:nvPr/>
          </p:nvSpPr>
          <p:spPr>
            <a:xfrm>
              <a:off x="7948918" y="3561535"/>
              <a:ext cx="30935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A1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A6.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19165" y="2941753"/>
            <a:ext cx="4067883" cy="1864724"/>
            <a:chOff x="919165" y="2941753"/>
            <a:chExt cx="4067883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919165" y="3584848"/>
              <a:ext cx="33239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A1 </a:t>
              </a:r>
              <a:r>
                <a:rPr lang="en-US" sz="28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A6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6" y="619367"/>
            <a:ext cx="4819171" cy="1759939"/>
            <a:chOff x="7132139" y="634116"/>
            <a:chExt cx="4336026" cy="1835678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634116"/>
              <a:ext cx="4336026" cy="1835678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04665" y="659332"/>
              <a:ext cx="39748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A1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A6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050" y="1715099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B66D54-DCBF-4142-9A2A-F704EA783AB6}"/>
              </a:ext>
            </a:extLst>
          </p:cNvPr>
          <p:cNvSpPr txBox="1"/>
          <p:nvPr/>
        </p:nvSpPr>
        <p:spPr>
          <a:xfrm>
            <a:off x="902450" y="1594118"/>
            <a:ext cx="1128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CÔNG CỤ HỖ TRỢ TÍNH TOÁN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6437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67746" y="444030"/>
            <a:ext cx="9330983" cy="67973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CÔNG CỤ HỖ TRỢ TÍNH TOÁN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326571" y="1395233"/>
            <a:ext cx="8838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1A0DF6F-5111-4B1A-94FF-444857AB6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28" y="3141129"/>
            <a:ext cx="940885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THXanh.xlsx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B8C1C869-4815-4955-BD0F-A09EC9375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3F522-C19D-FF83-57BC-41C65DB172FB}"/>
              </a:ext>
            </a:extLst>
          </p:cNvPr>
          <p:cNvSpPr txBox="1"/>
          <p:nvPr/>
        </p:nvSpPr>
        <p:spPr>
          <a:xfrm>
            <a:off x="584228" y="2137376"/>
            <a:ext cx="382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514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5" y="309315"/>
            <a:ext cx="9033015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CÔNG CỤ HỖ TRỢ TÍNH TOÁN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314325" y="1133623"/>
            <a:ext cx="8701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A997F064-9763-4577-94FF-26AC8B211011}"/>
              </a:ext>
            </a:extLst>
          </p:cNvPr>
          <p:cNvSpPr/>
          <p:nvPr/>
        </p:nvSpPr>
        <p:spPr>
          <a:xfrm>
            <a:off x="551942" y="2771775"/>
            <a:ext cx="1362584" cy="3493000"/>
          </a:xfrm>
          <a:prstGeom prst="roundRect">
            <a:avLst/>
          </a:prstGeom>
          <a:solidFill>
            <a:srgbClr val="FFFF6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961B4424-3078-4D86-BEA6-17E60083B36B}"/>
              </a:ext>
            </a:extLst>
          </p:cNvPr>
          <p:cNvSpPr/>
          <p:nvPr/>
        </p:nvSpPr>
        <p:spPr>
          <a:xfrm>
            <a:off x="-3733681" y="1763601"/>
            <a:ext cx="6574748" cy="5949676"/>
          </a:xfrm>
          <a:prstGeom prst="blockArc">
            <a:avLst>
              <a:gd name="adj1" fmla="val 19240857"/>
              <a:gd name="adj2" fmla="val 1695487"/>
              <a:gd name="adj3" fmla="val 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30A8FEE-500C-466A-BD38-779433D3D16E}"/>
              </a:ext>
            </a:extLst>
          </p:cNvPr>
          <p:cNvSpPr/>
          <p:nvPr/>
        </p:nvSpPr>
        <p:spPr>
          <a:xfrm>
            <a:off x="2953142" y="3180694"/>
            <a:ext cx="7819633" cy="883761"/>
          </a:xfrm>
          <a:custGeom>
            <a:avLst/>
            <a:gdLst>
              <a:gd name="connsiteX0" fmla="*/ 0 w 6702415"/>
              <a:gd name="connsiteY0" fmla="*/ 0 h 883761"/>
              <a:gd name="connsiteX1" fmla="*/ 6702415 w 6702415"/>
              <a:gd name="connsiteY1" fmla="*/ 0 h 883761"/>
              <a:gd name="connsiteX2" fmla="*/ 6702415 w 6702415"/>
              <a:gd name="connsiteY2" fmla="*/ 883761 h 883761"/>
              <a:gd name="connsiteX3" fmla="*/ 0 w 6702415"/>
              <a:gd name="connsiteY3" fmla="*/ 883761 h 883761"/>
              <a:gd name="connsiteX4" fmla="*/ 0 w 6702415"/>
              <a:gd name="connsiteY4" fmla="*/ 0 h 88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2415" h="883761">
                <a:moveTo>
                  <a:pt x="0" y="0"/>
                </a:moveTo>
                <a:lnTo>
                  <a:pt x="6702415" y="0"/>
                </a:lnTo>
                <a:lnTo>
                  <a:pt x="6702415" y="883761"/>
                </a:lnTo>
                <a:lnTo>
                  <a:pt x="0" y="883761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01486" tIns="71120" rIns="71120" bIns="7112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THXanh.xlsx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BBD602-90EF-B2B0-291E-1BAF3C62C0E6}"/>
              </a:ext>
            </a:extLst>
          </p:cNvPr>
          <p:cNvGrpSpPr/>
          <p:nvPr/>
        </p:nvGrpSpPr>
        <p:grpSpPr>
          <a:xfrm>
            <a:off x="2026601" y="3064896"/>
            <a:ext cx="1220761" cy="1115641"/>
            <a:chOff x="2070546" y="3064832"/>
            <a:chExt cx="1220761" cy="111564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A9300C0-3CF7-48B2-AF18-BA702F20A8DC}"/>
                </a:ext>
              </a:extLst>
            </p:cNvPr>
            <p:cNvSpPr/>
            <p:nvPr/>
          </p:nvSpPr>
          <p:spPr>
            <a:xfrm>
              <a:off x="2070546" y="3064832"/>
              <a:ext cx="1220761" cy="1104701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2D9F6A-0BEE-4FCB-B1D6-3A88AA846AC1}"/>
                </a:ext>
              </a:extLst>
            </p:cNvPr>
            <p:cNvSpPr txBox="1"/>
            <p:nvPr/>
          </p:nvSpPr>
          <p:spPr>
            <a:xfrm>
              <a:off x="2103282" y="3226366"/>
              <a:ext cx="11552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4647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dirty="0">
                  <a:solidFill>
                    <a:srgbClr val="4647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48CE536-D934-EE5E-98C1-E98BD727A2A6}"/>
              </a:ext>
            </a:extLst>
          </p:cNvPr>
          <p:cNvSpPr txBox="1"/>
          <p:nvPr/>
        </p:nvSpPr>
        <p:spPr>
          <a:xfrm>
            <a:off x="650903" y="1814388"/>
            <a:ext cx="382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994E4-130B-B03C-5047-07AA888A5DC2}"/>
              </a:ext>
            </a:extLst>
          </p:cNvPr>
          <p:cNvGrpSpPr/>
          <p:nvPr/>
        </p:nvGrpSpPr>
        <p:grpSpPr>
          <a:xfrm>
            <a:off x="2860774" y="5131525"/>
            <a:ext cx="7912002" cy="883761"/>
            <a:chOff x="2860773" y="4825716"/>
            <a:chExt cx="8078819" cy="883761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8BE7F42-D63E-3639-D9A5-08DB673833B6}"/>
                </a:ext>
              </a:extLst>
            </p:cNvPr>
            <p:cNvSpPr/>
            <p:nvPr/>
          </p:nvSpPr>
          <p:spPr>
            <a:xfrm>
              <a:off x="2860773" y="4825716"/>
              <a:ext cx="8078819" cy="883761"/>
            </a:xfrm>
            <a:custGeom>
              <a:avLst/>
              <a:gdLst>
                <a:gd name="connsiteX0" fmla="*/ 0 w 6395800"/>
                <a:gd name="connsiteY0" fmla="*/ 0 h 883761"/>
                <a:gd name="connsiteX1" fmla="*/ 6395800 w 6395800"/>
                <a:gd name="connsiteY1" fmla="*/ 0 h 883761"/>
                <a:gd name="connsiteX2" fmla="*/ 6395800 w 6395800"/>
                <a:gd name="connsiteY2" fmla="*/ 883761 h 883761"/>
                <a:gd name="connsiteX3" fmla="*/ 0 w 6395800"/>
                <a:gd name="connsiteY3" fmla="*/ 883761 h 883761"/>
                <a:gd name="connsiteX4" fmla="*/ 0 w 6395800"/>
                <a:gd name="connsiteY4" fmla="*/ 0 h 8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5800" h="883761">
                  <a:moveTo>
                    <a:pt x="0" y="0"/>
                  </a:moveTo>
                  <a:lnTo>
                    <a:pt x="6395800" y="0"/>
                  </a:lnTo>
                  <a:lnTo>
                    <a:pt x="6395800" y="883761"/>
                  </a:lnTo>
                  <a:lnTo>
                    <a:pt x="0" y="883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01486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4647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45B892E-153F-4BAD-870F-8AAC4F25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51" y="4825716"/>
              <a:ext cx="318866" cy="33480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0C8BB6-A2B9-F181-57A0-7DBCE90B5962}"/>
              </a:ext>
            </a:extLst>
          </p:cNvPr>
          <p:cNvGrpSpPr/>
          <p:nvPr/>
        </p:nvGrpSpPr>
        <p:grpSpPr>
          <a:xfrm>
            <a:off x="2026601" y="5035954"/>
            <a:ext cx="1220761" cy="1104701"/>
            <a:chOff x="2083576" y="4770633"/>
            <a:chExt cx="1220761" cy="110470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C972AEE-374E-9B38-9341-01F6C9A1A2F1}"/>
                </a:ext>
              </a:extLst>
            </p:cNvPr>
            <p:cNvSpPr/>
            <p:nvPr/>
          </p:nvSpPr>
          <p:spPr>
            <a:xfrm>
              <a:off x="2083576" y="4770633"/>
              <a:ext cx="1220761" cy="1104701"/>
            </a:xfrm>
            <a:prstGeom prst="ellipse">
              <a:avLst/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5D4B61-2956-FAFB-C09D-6734FBACEB87}"/>
                </a:ext>
              </a:extLst>
            </p:cNvPr>
            <p:cNvSpPr txBox="1"/>
            <p:nvPr/>
          </p:nvSpPr>
          <p:spPr>
            <a:xfrm>
              <a:off x="2103282" y="4866204"/>
              <a:ext cx="11552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4647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dirty="0">
                  <a:solidFill>
                    <a:srgbClr val="4647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12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C87969-DAB3-7B94-3EAE-2450681AF7E4}"/>
              </a:ext>
            </a:extLst>
          </p:cNvPr>
          <p:cNvSpPr txBox="1"/>
          <p:nvPr/>
        </p:nvSpPr>
        <p:spPr>
          <a:xfrm>
            <a:off x="181365" y="165237"/>
            <a:ext cx="8701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412777" y="929949"/>
            <a:ext cx="718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5ECCF-3295-F121-BBFB-54292076D1F2}"/>
              </a:ext>
            </a:extLst>
          </p:cNvPr>
          <p:cNvSpPr txBox="1"/>
          <p:nvPr/>
        </p:nvSpPr>
        <p:spPr>
          <a:xfrm>
            <a:off x="3821560" y="1975883"/>
            <a:ext cx="4296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72ACD-941D-58C0-5766-104FAF3730B6}"/>
              </a:ext>
            </a:extLst>
          </p:cNvPr>
          <p:cNvSpPr txBox="1"/>
          <p:nvPr/>
        </p:nvSpPr>
        <p:spPr>
          <a:xfrm>
            <a:off x="1311627" y="3083372"/>
            <a:ext cx="80936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974E67-263C-E8DA-7BBA-491E29005D6E}"/>
              </a:ext>
            </a:extLst>
          </p:cNvPr>
          <p:cNvGrpSpPr/>
          <p:nvPr/>
        </p:nvGrpSpPr>
        <p:grpSpPr>
          <a:xfrm>
            <a:off x="9305925" y="3762584"/>
            <a:ext cx="2410565" cy="2688288"/>
            <a:chOff x="8406041" y="2721912"/>
            <a:chExt cx="2910399" cy="2994364"/>
          </a:xfrm>
        </p:grpSpPr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525ED109-6DDA-4B2C-61A4-9635322E3154}"/>
                </a:ext>
              </a:extLst>
            </p:cNvPr>
            <p:cNvGrpSpPr/>
            <p:nvPr/>
          </p:nvGrpSpPr>
          <p:grpSpPr>
            <a:xfrm>
              <a:off x="8406041" y="3076798"/>
              <a:ext cx="2910399" cy="2639478"/>
              <a:chOff x="2067317" y="1810431"/>
              <a:chExt cx="2488837" cy="2293259"/>
            </a:xfrm>
            <a:effectLst>
              <a:outerShdw blurRad="1397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圆角矩形 14">
                <a:extLst>
                  <a:ext uri="{FF2B5EF4-FFF2-40B4-BE49-F238E27FC236}">
                    <a16:creationId xmlns:a16="http://schemas.microsoft.com/office/drawing/2014/main" id="{E3AED6CF-22EC-356D-C2E0-A82A6DBF6364}"/>
                  </a:ext>
                </a:extLst>
              </p:cNvPr>
              <p:cNvSpPr/>
              <p:nvPr/>
            </p:nvSpPr>
            <p:spPr>
              <a:xfrm rot="2700000">
                <a:off x="2262896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rgbClr val="14436A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圆角矩形 15">
                <a:extLst>
                  <a:ext uri="{FF2B5EF4-FFF2-40B4-BE49-F238E27FC236}">
                    <a16:creationId xmlns:a16="http://schemas.microsoft.com/office/drawing/2014/main" id="{EB2C1472-6766-FF15-9076-FFA0964ADCFD}"/>
                  </a:ext>
                </a:extLst>
              </p:cNvPr>
              <p:cNvSpPr/>
              <p:nvPr/>
            </p:nvSpPr>
            <p:spPr>
              <a:xfrm rot="2700000">
                <a:off x="2067317" y="1810431"/>
                <a:ext cx="2293258" cy="2293258"/>
              </a:xfrm>
              <a:prstGeom prst="roundRect">
                <a:avLst>
                  <a:gd name="adj" fmla="val 12083"/>
                </a:avLst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ln w="22225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4436A"/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+mn-ea"/>
                    <a:sym typeface="+mn-lt"/>
                  </a:rPr>
                  <a:t> 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3" name="Picture 12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A9E2DD2-26BD-0836-4820-332C9BE5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899" y="2721912"/>
              <a:ext cx="2568887" cy="2568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0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341241" y="842213"/>
            <a:ext cx="718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36FCB-CA32-85DC-BB86-04BAB9C34776}"/>
              </a:ext>
            </a:extLst>
          </p:cNvPr>
          <p:cNvSpPr txBox="1"/>
          <p:nvPr/>
        </p:nvSpPr>
        <p:spPr>
          <a:xfrm>
            <a:off x="247935" y="165237"/>
            <a:ext cx="718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03B084-7CD4-9AEE-5E8B-85FA8F9BBCC4}"/>
              </a:ext>
            </a:extLst>
          </p:cNvPr>
          <p:cNvSpPr txBox="1"/>
          <p:nvPr/>
        </p:nvSpPr>
        <p:spPr>
          <a:xfrm>
            <a:off x="123967" y="1589356"/>
            <a:ext cx="50042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A2,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Enter.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38C2C-00D0-3FC5-2861-C16E63660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3" b="5527"/>
          <a:stretch/>
        </p:blipFill>
        <p:spPr>
          <a:xfrm>
            <a:off x="5208719" y="1197204"/>
            <a:ext cx="6546506" cy="55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210612" y="580603"/>
            <a:ext cx="718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Sao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36FCB-CA32-85DC-BB86-04BAB9C34776}"/>
              </a:ext>
            </a:extLst>
          </p:cNvPr>
          <p:cNvSpPr txBox="1"/>
          <p:nvPr/>
        </p:nvSpPr>
        <p:spPr>
          <a:xfrm>
            <a:off x="210612" y="57383"/>
            <a:ext cx="718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BF485-67A9-E627-6F35-11E932AA5F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4" b="6897"/>
          <a:stretch/>
        </p:blipFill>
        <p:spPr>
          <a:xfrm>
            <a:off x="2614435" y="1225310"/>
            <a:ext cx="7041302" cy="549600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1CA7E8B-4B1A-C4A3-2885-E7F23F6F85FC}"/>
              </a:ext>
            </a:extLst>
          </p:cNvPr>
          <p:cNvCxnSpPr>
            <a:cxnSpLocks/>
          </p:cNvCxnSpPr>
          <p:nvPr/>
        </p:nvCxnSpPr>
        <p:spPr>
          <a:xfrm flipH="1">
            <a:off x="6692558" y="6155703"/>
            <a:ext cx="2611698" cy="388862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5387F8-506A-F0FE-0AB0-6EABDC776A59}"/>
              </a:ext>
            </a:extLst>
          </p:cNvPr>
          <p:cNvSpPr txBox="1"/>
          <p:nvPr/>
        </p:nvSpPr>
        <p:spPr>
          <a:xfrm>
            <a:off x="8377097" y="5324706"/>
            <a:ext cx="3814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71F216-E155-F256-4491-D0DDCF63D49A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2197091" y="2644752"/>
            <a:ext cx="417344" cy="13285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C41517-6C71-48C3-9AC8-96610BC2577D}"/>
              </a:ext>
            </a:extLst>
          </p:cNvPr>
          <p:cNvSpPr txBox="1"/>
          <p:nvPr/>
        </p:nvSpPr>
        <p:spPr>
          <a:xfrm>
            <a:off x="0" y="1996153"/>
            <a:ext cx="24321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A3:C19,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Ctrl + C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60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210612" y="580603"/>
            <a:ext cx="718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Sao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36FCB-CA32-85DC-BB86-04BAB9C34776}"/>
              </a:ext>
            </a:extLst>
          </p:cNvPr>
          <p:cNvSpPr txBox="1"/>
          <p:nvPr/>
        </p:nvSpPr>
        <p:spPr>
          <a:xfrm>
            <a:off x="210612" y="57383"/>
            <a:ext cx="718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41517-6C71-48C3-9AC8-96610BC2577D}"/>
              </a:ext>
            </a:extLst>
          </p:cNvPr>
          <p:cNvSpPr txBox="1"/>
          <p:nvPr/>
        </p:nvSpPr>
        <p:spPr>
          <a:xfrm>
            <a:off x="0" y="1940195"/>
            <a:ext cx="2896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A3,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Ctrl + V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D12C0-D0BE-3A9C-CFAE-B15294636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52" b="6448"/>
          <a:stretch/>
        </p:blipFill>
        <p:spPr>
          <a:xfrm>
            <a:off x="3129700" y="1028409"/>
            <a:ext cx="5882397" cy="570615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1CA7E8B-4B1A-C4A3-2885-E7F23F6F85FC}"/>
              </a:ext>
            </a:extLst>
          </p:cNvPr>
          <p:cNvCxnSpPr>
            <a:cxnSpLocks/>
          </p:cNvCxnSpPr>
          <p:nvPr/>
        </p:nvCxnSpPr>
        <p:spPr>
          <a:xfrm flipH="1">
            <a:off x="7277494" y="5007471"/>
            <a:ext cx="1480007" cy="1459317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71F216-E155-F256-4491-D0DDCF63D49A}"/>
              </a:ext>
            </a:extLst>
          </p:cNvPr>
          <p:cNvCxnSpPr>
            <a:cxnSpLocks/>
          </p:cNvCxnSpPr>
          <p:nvPr/>
        </p:nvCxnSpPr>
        <p:spPr>
          <a:xfrm>
            <a:off x="2707290" y="2521343"/>
            <a:ext cx="639225" cy="3632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5387F8-506A-F0FE-0AB0-6EABDC776A59}"/>
              </a:ext>
            </a:extLst>
          </p:cNvPr>
          <p:cNvSpPr txBox="1"/>
          <p:nvPr/>
        </p:nvSpPr>
        <p:spPr>
          <a:xfrm>
            <a:off x="7392953" y="4545806"/>
            <a:ext cx="524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83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210611" y="580603"/>
            <a:ext cx="718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Sao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36FCB-CA32-85DC-BB86-04BAB9C34776}"/>
              </a:ext>
            </a:extLst>
          </p:cNvPr>
          <p:cNvSpPr txBox="1"/>
          <p:nvPr/>
        </p:nvSpPr>
        <p:spPr>
          <a:xfrm>
            <a:off x="210612" y="57383"/>
            <a:ext cx="718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41517-6C71-48C3-9AC8-96610BC2577D}"/>
              </a:ext>
            </a:extLst>
          </p:cNvPr>
          <p:cNvSpPr txBox="1"/>
          <p:nvPr/>
        </p:nvSpPr>
        <p:spPr>
          <a:xfrm>
            <a:off x="210611" y="1103822"/>
            <a:ext cx="718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8.6 SGK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145609-BB5F-CF84-7293-E84BA90C7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33" y="1627043"/>
            <a:ext cx="7470409" cy="490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1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C87969-DAB3-7B94-3EAE-2450681AF7E4}"/>
              </a:ext>
            </a:extLst>
          </p:cNvPr>
          <p:cNvSpPr txBox="1"/>
          <p:nvPr/>
        </p:nvSpPr>
        <p:spPr>
          <a:xfrm>
            <a:off x="181365" y="165237"/>
            <a:ext cx="8701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412777" y="929949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5ECCF-3295-F121-BBFB-54292076D1F2}"/>
              </a:ext>
            </a:extLst>
          </p:cNvPr>
          <p:cNvSpPr txBox="1"/>
          <p:nvPr/>
        </p:nvSpPr>
        <p:spPr>
          <a:xfrm>
            <a:off x="3821560" y="1975883"/>
            <a:ext cx="4296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72ACD-941D-58C0-5766-104FAF3730B6}"/>
              </a:ext>
            </a:extLst>
          </p:cNvPr>
          <p:cNvSpPr txBox="1"/>
          <p:nvPr/>
        </p:nvSpPr>
        <p:spPr>
          <a:xfrm>
            <a:off x="1311627" y="3083372"/>
            <a:ext cx="80936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chèn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9FC27B-8FCF-3F42-04EE-91DD0624F65F}"/>
              </a:ext>
            </a:extLst>
          </p:cNvPr>
          <p:cNvGrpSpPr/>
          <p:nvPr/>
        </p:nvGrpSpPr>
        <p:grpSpPr>
          <a:xfrm>
            <a:off x="8777516" y="3429000"/>
            <a:ext cx="2910399" cy="2994364"/>
            <a:chOff x="8406041" y="2721912"/>
            <a:chExt cx="2910399" cy="2994364"/>
          </a:xfrm>
        </p:grpSpPr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54497F9E-FFCA-5629-9E11-04244D0DCA6F}"/>
                </a:ext>
              </a:extLst>
            </p:cNvPr>
            <p:cNvGrpSpPr/>
            <p:nvPr/>
          </p:nvGrpSpPr>
          <p:grpSpPr>
            <a:xfrm>
              <a:off x="8406041" y="3076798"/>
              <a:ext cx="2910399" cy="2639478"/>
              <a:chOff x="2067317" y="1810431"/>
              <a:chExt cx="2488837" cy="2293259"/>
            </a:xfrm>
            <a:effectLst>
              <a:outerShdw blurRad="1397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圆角矩形 14">
                <a:extLst>
                  <a:ext uri="{FF2B5EF4-FFF2-40B4-BE49-F238E27FC236}">
                    <a16:creationId xmlns:a16="http://schemas.microsoft.com/office/drawing/2014/main" id="{099D1758-8F9F-4A82-1D2E-CC3C5FE82C6A}"/>
                  </a:ext>
                </a:extLst>
              </p:cNvPr>
              <p:cNvSpPr/>
              <p:nvPr/>
            </p:nvSpPr>
            <p:spPr>
              <a:xfrm rot="2700000">
                <a:off x="2262896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rgbClr val="14436A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圆角矩形 15">
                <a:extLst>
                  <a:ext uri="{FF2B5EF4-FFF2-40B4-BE49-F238E27FC236}">
                    <a16:creationId xmlns:a16="http://schemas.microsoft.com/office/drawing/2014/main" id="{05E283D2-5E92-7042-E873-B1C0C58D5D76}"/>
                  </a:ext>
                </a:extLst>
              </p:cNvPr>
              <p:cNvSpPr/>
              <p:nvPr/>
            </p:nvSpPr>
            <p:spPr>
              <a:xfrm rot="2700000">
                <a:off x="2067317" y="1810431"/>
                <a:ext cx="2293258" cy="2293258"/>
              </a:xfrm>
              <a:prstGeom prst="roundRect">
                <a:avLst>
                  <a:gd name="adj" fmla="val 12083"/>
                </a:avLst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ln w="22225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4436A"/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+mn-ea"/>
                    <a:sym typeface="+mn-lt"/>
                  </a:rPr>
                  <a:t> 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3" name="Picture 12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EB7CAC48-733F-7E6B-FE57-DD0F027D1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899" y="2721912"/>
              <a:ext cx="2568887" cy="2568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20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151520" y="136847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78369-AEF8-5143-7665-4BF3052F12D9}"/>
              </a:ext>
            </a:extLst>
          </p:cNvPr>
          <p:cNvSpPr txBox="1"/>
          <p:nvPr/>
        </p:nvSpPr>
        <p:spPr>
          <a:xfrm>
            <a:off x="282148" y="733608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F4FDF-7C6D-F7FC-ED72-FE328F355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4" r="58485" b="28904"/>
          <a:stretch/>
        </p:blipFill>
        <p:spPr>
          <a:xfrm>
            <a:off x="929335" y="1734532"/>
            <a:ext cx="4425090" cy="451543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EB7FE1-15D3-3B1D-1EAF-D29386310E11}"/>
              </a:ext>
            </a:extLst>
          </p:cNvPr>
          <p:cNvCxnSpPr>
            <a:cxnSpLocks/>
          </p:cNvCxnSpPr>
          <p:nvPr/>
        </p:nvCxnSpPr>
        <p:spPr>
          <a:xfrm>
            <a:off x="66470" y="4026665"/>
            <a:ext cx="928445" cy="0"/>
          </a:xfrm>
          <a:prstGeom prst="straightConnector1">
            <a:avLst/>
          </a:prstGeom>
          <a:ln w="50800">
            <a:solidFill>
              <a:srgbClr val="0000C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BE14D-AFD4-9739-F94B-EA83261C75E1}"/>
              </a:ext>
            </a:extLst>
          </p:cNvPr>
          <p:cNvSpPr/>
          <p:nvPr/>
        </p:nvSpPr>
        <p:spPr>
          <a:xfrm>
            <a:off x="-180742" y="3151073"/>
            <a:ext cx="1175657" cy="80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2A78B-6B38-25C4-C63A-C1D2C7EC36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6" r="67475" b="6804"/>
          <a:stretch/>
        </p:blipFill>
        <p:spPr>
          <a:xfrm>
            <a:off x="6633552" y="1839437"/>
            <a:ext cx="5467796" cy="424206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BE0E90-A351-7F6D-FA83-B0F616D1C38F}"/>
              </a:ext>
            </a:extLst>
          </p:cNvPr>
          <p:cNvCxnSpPr>
            <a:cxnSpLocks/>
          </p:cNvCxnSpPr>
          <p:nvPr/>
        </p:nvCxnSpPr>
        <p:spPr>
          <a:xfrm>
            <a:off x="5378532" y="3905117"/>
            <a:ext cx="137465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83BBC15-C6A1-B9CE-A327-0F491CB16C27}"/>
              </a:ext>
            </a:extLst>
          </p:cNvPr>
          <p:cNvSpPr/>
          <p:nvPr/>
        </p:nvSpPr>
        <p:spPr>
          <a:xfrm>
            <a:off x="5074856" y="2726660"/>
            <a:ext cx="1678326" cy="1300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Insert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005E6F-0277-68D7-24D9-418A40EBD20F}"/>
              </a:ext>
            </a:extLst>
          </p:cNvPr>
          <p:cNvSpPr/>
          <p:nvPr/>
        </p:nvSpPr>
        <p:spPr>
          <a:xfrm>
            <a:off x="7054135" y="3573878"/>
            <a:ext cx="1146693" cy="33123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151520" y="136847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78369-AEF8-5143-7665-4BF3052F12D9}"/>
              </a:ext>
            </a:extLst>
          </p:cNvPr>
          <p:cNvSpPr txBox="1"/>
          <p:nvPr/>
        </p:nvSpPr>
        <p:spPr>
          <a:xfrm>
            <a:off x="282148" y="733608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9FC37-7617-62AF-626B-1AACC2568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r="62207" b="43408"/>
          <a:stretch/>
        </p:blipFill>
        <p:spPr>
          <a:xfrm>
            <a:off x="282148" y="1256828"/>
            <a:ext cx="6344751" cy="434870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5F9BA0-1DEC-D376-8E99-DF75405CC250}"/>
              </a:ext>
            </a:extLst>
          </p:cNvPr>
          <p:cNvCxnSpPr>
            <a:cxnSpLocks/>
          </p:cNvCxnSpPr>
          <p:nvPr/>
        </p:nvCxnSpPr>
        <p:spPr>
          <a:xfrm flipV="1">
            <a:off x="4091040" y="5333094"/>
            <a:ext cx="235285" cy="672362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E3FF62A-E483-D2FB-EA58-BBD744665E11}"/>
              </a:ext>
            </a:extLst>
          </p:cNvPr>
          <p:cNvSpPr/>
          <p:nvPr/>
        </p:nvSpPr>
        <p:spPr>
          <a:xfrm>
            <a:off x="2273850" y="5992626"/>
            <a:ext cx="5244837" cy="80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D9,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SUM(D4:D8)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5F33FE-772D-D4C6-9BF7-D4BF882DD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2" r="45675" b="43282"/>
          <a:stretch/>
        </p:blipFill>
        <p:spPr>
          <a:xfrm>
            <a:off x="6852006" y="1187499"/>
            <a:ext cx="5136436" cy="41455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06CA055-080B-B7D3-8DC4-5F26C5F5F738}"/>
              </a:ext>
            </a:extLst>
          </p:cNvPr>
          <p:cNvSpPr/>
          <p:nvPr/>
        </p:nvSpPr>
        <p:spPr>
          <a:xfrm>
            <a:off x="8022210" y="5811848"/>
            <a:ext cx="3874122" cy="80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E9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J9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C4F6E12-2B19-923C-A9C8-BB590634505F}"/>
              </a:ext>
            </a:extLst>
          </p:cNvPr>
          <p:cNvSpPr/>
          <p:nvPr/>
        </p:nvSpPr>
        <p:spPr>
          <a:xfrm rot="16200000">
            <a:off x="10098370" y="4474879"/>
            <a:ext cx="294759" cy="1651050"/>
          </a:xfrm>
          <a:prstGeom prst="leftBrace">
            <a:avLst>
              <a:gd name="adj1" fmla="val 0"/>
              <a:gd name="adj2" fmla="val 4987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8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2" grpId="0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151520" y="136847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78369-AEF8-5143-7665-4BF3052F12D9}"/>
              </a:ext>
            </a:extLst>
          </p:cNvPr>
          <p:cNvSpPr txBox="1"/>
          <p:nvPr/>
        </p:nvSpPr>
        <p:spPr>
          <a:xfrm>
            <a:off x="282148" y="733608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3FF62A-E483-D2FB-EA58-BBD744665E11}"/>
              </a:ext>
            </a:extLst>
          </p:cNvPr>
          <p:cNvSpPr/>
          <p:nvPr/>
        </p:nvSpPr>
        <p:spPr>
          <a:xfrm>
            <a:off x="1826707" y="5744200"/>
            <a:ext cx="5130274" cy="1053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D17,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SUM(D11:D16)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6CA055-080B-B7D3-8DC4-5F26C5F5F738}"/>
              </a:ext>
            </a:extLst>
          </p:cNvPr>
          <p:cNvSpPr/>
          <p:nvPr/>
        </p:nvSpPr>
        <p:spPr>
          <a:xfrm>
            <a:off x="7836211" y="5586000"/>
            <a:ext cx="4458878" cy="80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E17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J17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C4F6E12-2B19-923C-A9C8-BB590634505F}"/>
              </a:ext>
            </a:extLst>
          </p:cNvPr>
          <p:cNvSpPr/>
          <p:nvPr/>
        </p:nvSpPr>
        <p:spPr>
          <a:xfrm rot="16200000">
            <a:off x="9978273" y="4234777"/>
            <a:ext cx="174755" cy="2011249"/>
          </a:xfrm>
          <a:prstGeom prst="leftBrace">
            <a:avLst>
              <a:gd name="adj1" fmla="val 0"/>
              <a:gd name="adj2" fmla="val 4987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CD979-112B-F3C6-A574-86F9EC4FC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9" r="50000" b="46501"/>
          <a:stretch/>
        </p:blipFill>
        <p:spPr>
          <a:xfrm>
            <a:off x="879025" y="1432874"/>
            <a:ext cx="5114670" cy="3720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127442-D381-4226-4F2F-0432DB407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71" r="45813" b="46331"/>
          <a:stretch/>
        </p:blipFill>
        <p:spPr>
          <a:xfrm>
            <a:off x="6305764" y="1432874"/>
            <a:ext cx="5601335" cy="358655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326368-6A24-9CAF-174A-9E187FAC3C28}"/>
              </a:ext>
            </a:extLst>
          </p:cNvPr>
          <p:cNvCxnSpPr>
            <a:cxnSpLocks/>
          </p:cNvCxnSpPr>
          <p:nvPr/>
        </p:nvCxnSpPr>
        <p:spPr>
          <a:xfrm flipV="1">
            <a:off x="3355376" y="5056682"/>
            <a:ext cx="0" cy="529318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5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2" grpId="0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151520" y="136847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78369-AEF8-5143-7665-4BF3052F12D9}"/>
              </a:ext>
            </a:extLst>
          </p:cNvPr>
          <p:cNvSpPr txBox="1"/>
          <p:nvPr/>
        </p:nvSpPr>
        <p:spPr>
          <a:xfrm>
            <a:off x="282148" y="733608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i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3FF62A-E483-D2FB-EA58-BBD744665E11}"/>
              </a:ext>
            </a:extLst>
          </p:cNvPr>
          <p:cNvSpPr/>
          <p:nvPr/>
        </p:nvSpPr>
        <p:spPr>
          <a:xfrm>
            <a:off x="2307474" y="5668005"/>
            <a:ext cx="4696641" cy="1053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D24,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SUM(D19:D23)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6CA055-080B-B7D3-8DC4-5F26C5F5F738}"/>
              </a:ext>
            </a:extLst>
          </p:cNvPr>
          <p:cNvSpPr/>
          <p:nvPr/>
        </p:nvSpPr>
        <p:spPr>
          <a:xfrm>
            <a:off x="7249213" y="5413176"/>
            <a:ext cx="4874490" cy="80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E24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J24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C4F6E12-2B19-923C-A9C8-BB590634505F}"/>
              </a:ext>
            </a:extLst>
          </p:cNvPr>
          <p:cNvSpPr/>
          <p:nvPr/>
        </p:nvSpPr>
        <p:spPr>
          <a:xfrm rot="16200000">
            <a:off x="10255828" y="3937684"/>
            <a:ext cx="287599" cy="2417945"/>
          </a:xfrm>
          <a:prstGeom prst="leftBrace">
            <a:avLst>
              <a:gd name="adj1" fmla="val 0"/>
              <a:gd name="adj2" fmla="val 4987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326368-6A24-9CAF-174A-9E187FAC3C28}"/>
              </a:ext>
            </a:extLst>
          </p:cNvPr>
          <p:cNvCxnSpPr>
            <a:cxnSpLocks/>
          </p:cNvCxnSpPr>
          <p:nvPr/>
        </p:nvCxnSpPr>
        <p:spPr>
          <a:xfrm flipV="1">
            <a:off x="3141575" y="5138687"/>
            <a:ext cx="0" cy="529318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CA5059-596F-298E-B4BD-7821884F8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4" r="49506" b="23447"/>
          <a:stretch/>
        </p:blipFill>
        <p:spPr>
          <a:xfrm>
            <a:off x="307955" y="1330369"/>
            <a:ext cx="5667241" cy="3685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937BD4-E62C-971F-D5F2-E8FC0BCEDE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1" r="46474" b="23130"/>
          <a:stretch/>
        </p:blipFill>
        <p:spPr>
          <a:xfrm>
            <a:off x="6273243" y="1296124"/>
            <a:ext cx="5634616" cy="35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8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2" grpId="0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552736" y="463418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5ECCF-3295-F121-BBFB-54292076D1F2}"/>
              </a:ext>
            </a:extLst>
          </p:cNvPr>
          <p:cNvSpPr txBox="1"/>
          <p:nvPr/>
        </p:nvSpPr>
        <p:spPr>
          <a:xfrm>
            <a:off x="3202724" y="1538457"/>
            <a:ext cx="4296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72ACD-941D-58C0-5766-104FAF3730B6}"/>
              </a:ext>
            </a:extLst>
          </p:cNvPr>
          <p:cNvSpPr txBox="1"/>
          <p:nvPr/>
        </p:nvSpPr>
        <p:spPr>
          <a:xfrm>
            <a:off x="505592" y="2329925"/>
            <a:ext cx="92412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9DE077D6-19D0-5EB5-2707-223D54111357}"/>
              </a:ext>
            </a:extLst>
          </p:cNvPr>
          <p:cNvSpPr/>
          <p:nvPr/>
        </p:nvSpPr>
        <p:spPr>
          <a:xfrm rot="21291652">
            <a:off x="1374604" y="2931228"/>
            <a:ext cx="776953" cy="1506075"/>
          </a:xfrm>
          <a:prstGeom prst="curvedRightArrow">
            <a:avLst>
              <a:gd name="adj1" fmla="val 1119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DC43E-365F-9B8C-3CAA-756AE727EAF8}"/>
              </a:ext>
            </a:extLst>
          </p:cNvPr>
          <p:cNvSpPr txBox="1"/>
          <p:nvPr/>
        </p:nvSpPr>
        <p:spPr>
          <a:xfrm>
            <a:off x="2292863" y="3743657"/>
            <a:ext cx="7113163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AVERAGE</a:t>
            </a:r>
          </a:p>
          <a:p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AVERAGE(v1,v2,…)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B35B88-2CB7-79C1-4246-533828A5E913}"/>
              </a:ext>
            </a:extLst>
          </p:cNvPr>
          <p:cNvGrpSpPr/>
          <p:nvPr/>
        </p:nvGrpSpPr>
        <p:grpSpPr>
          <a:xfrm>
            <a:off x="9234716" y="4040631"/>
            <a:ext cx="2585809" cy="2353951"/>
            <a:chOff x="8406041" y="2721912"/>
            <a:chExt cx="2910399" cy="2994364"/>
          </a:xfrm>
        </p:grpSpPr>
        <p:grpSp>
          <p:nvGrpSpPr>
            <p:cNvPr id="10" name="组合 13">
              <a:extLst>
                <a:ext uri="{FF2B5EF4-FFF2-40B4-BE49-F238E27FC236}">
                  <a16:creationId xmlns:a16="http://schemas.microsoft.com/office/drawing/2014/main" id="{1FC0B0F6-58C6-E9DB-F5E8-31D0D946DD6D}"/>
                </a:ext>
              </a:extLst>
            </p:cNvPr>
            <p:cNvGrpSpPr/>
            <p:nvPr/>
          </p:nvGrpSpPr>
          <p:grpSpPr>
            <a:xfrm>
              <a:off x="8406041" y="3076798"/>
              <a:ext cx="2910399" cy="2639478"/>
              <a:chOff x="2067317" y="1810431"/>
              <a:chExt cx="2488837" cy="2293259"/>
            </a:xfrm>
            <a:effectLst>
              <a:outerShdw blurRad="1397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14">
                <a:extLst>
                  <a:ext uri="{FF2B5EF4-FFF2-40B4-BE49-F238E27FC236}">
                    <a16:creationId xmlns:a16="http://schemas.microsoft.com/office/drawing/2014/main" id="{53319B5D-0A7C-AC30-B8EA-AD6F88708E06}"/>
                  </a:ext>
                </a:extLst>
              </p:cNvPr>
              <p:cNvSpPr/>
              <p:nvPr/>
            </p:nvSpPr>
            <p:spPr>
              <a:xfrm rot="2700000">
                <a:off x="2262896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rgbClr val="14436A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" name="圆角矩形 15">
                <a:extLst>
                  <a:ext uri="{FF2B5EF4-FFF2-40B4-BE49-F238E27FC236}">
                    <a16:creationId xmlns:a16="http://schemas.microsoft.com/office/drawing/2014/main" id="{8596E9FA-F9D3-C4AF-8C3A-C13DFC27CCDA}"/>
                  </a:ext>
                </a:extLst>
              </p:cNvPr>
              <p:cNvSpPr/>
              <p:nvPr/>
            </p:nvSpPr>
            <p:spPr>
              <a:xfrm rot="2700000">
                <a:off x="2067317" y="1810431"/>
                <a:ext cx="2293258" cy="2293258"/>
              </a:xfrm>
              <a:prstGeom prst="roundRect">
                <a:avLst>
                  <a:gd name="adj" fmla="val 12083"/>
                </a:avLst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ln w="22225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443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lt"/>
                  </a:rPr>
                  <a:t> 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pic>
          <p:nvPicPr>
            <p:cNvPr id="12" name="Picture 11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5005DA1-62CD-CC9B-1038-B95923084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899" y="2721912"/>
              <a:ext cx="2568887" cy="2568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40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151520" y="136847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78369-AEF8-5143-7665-4BF3052F12D9}"/>
              </a:ext>
            </a:extLst>
          </p:cNvPr>
          <p:cNvSpPr txBox="1"/>
          <p:nvPr/>
        </p:nvSpPr>
        <p:spPr>
          <a:xfrm>
            <a:off x="272818" y="901011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3FF62A-E483-D2FB-EA58-BBD744665E11}"/>
              </a:ext>
            </a:extLst>
          </p:cNvPr>
          <p:cNvSpPr/>
          <p:nvPr/>
        </p:nvSpPr>
        <p:spPr>
          <a:xfrm>
            <a:off x="2082809" y="5413176"/>
            <a:ext cx="4685635" cy="1053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D25,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D9+D17+D24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6CA055-080B-B7D3-8DC4-5F26C5F5F738}"/>
              </a:ext>
            </a:extLst>
          </p:cNvPr>
          <p:cNvSpPr/>
          <p:nvPr/>
        </p:nvSpPr>
        <p:spPr>
          <a:xfrm>
            <a:off x="7239786" y="5535052"/>
            <a:ext cx="4593479" cy="80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E25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J25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C4F6E12-2B19-923C-A9C8-BB590634505F}"/>
              </a:ext>
            </a:extLst>
          </p:cNvPr>
          <p:cNvSpPr/>
          <p:nvPr/>
        </p:nvSpPr>
        <p:spPr>
          <a:xfrm rot="16200000">
            <a:off x="9813826" y="3871650"/>
            <a:ext cx="403252" cy="2679800"/>
          </a:xfrm>
          <a:prstGeom prst="leftBrace">
            <a:avLst>
              <a:gd name="adj1" fmla="val 0"/>
              <a:gd name="adj2" fmla="val 4987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326368-6A24-9CAF-174A-9E187FAC3C28}"/>
              </a:ext>
            </a:extLst>
          </p:cNvPr>
          <p:cNvCxnSpPr>
            <a:cxnSpLocks/>
          </p:cNvCxnSpPr>
          <p:nvPr/>
        </p:nvCxnSpPr>
        <p:spPr>
          <a:xfrm flipV="1">
            <a:off x="3827282" y="4758926"/>
            <a:ext cx="279195" cy="65425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9BAEE55-5895-60A2-057A-45C5878E0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r="63733" b="46644"/>
          <a:stretch/>
        </p:blipFill>
        <p:spPr>
          <a:xfrm>
            <a:off x="272818" y="1665175"/>
            <a:ext cx="5626997" cy="3093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92C89-BE14-9EC2-B1AC-DD09556AF0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2" r="47143" b="47259"/>
          <a:stretch/>
        </p:blipFill>
        <p:spPr>
          <a:xfrm>
            <a:off x="6028594" y="1743124"/>
            <a:ext cx="6163406" cy="30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" y="3306176"/>
            <a:ext cx="4860465" cy="1500301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3" y="5098536"/>
            <a:ext cx="4860465" cy="15322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13164" y="586715"/>
            <a:ext cx="952260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Hàm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AVERAGE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hàm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17" y="3231793"/>
            <a:ext cx="4756411" cy="141270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18" y="5098536"/>
            <a:ext cx="4604609" cy="151054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66435" y="2823907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16501" y="4769536"/>
            <a:ext cx="1134331" cy="1407493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91956" y="2823633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11552" y="4669997"/>
            <a:ext cx="866159" cy="159348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1055109" y="5439998"/>
            <a:ext cx="3339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7565518" y="5517367"/>
            <a:ext cx="447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7432218" y="3645757"/>
            <a:ext cx="460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1055109" y="3710535"/>
            <a:ext cx="297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62F7C12-0FA2-DB11-990D-955FF2ECB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355" r="40954" b="8946"/>
          <a:stretch/>
        </p:blipFill>
        <p:spPr>
          <a:xfrm>
            <a:off x="5797484" y="1162621"/>
            <a:ext cx="5527503" cy="4261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B6B33A-00F7-7160-DAB0-295536F3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2" r="40928" b="46153"/>
          <a:stretch/>
        </p:blipFill>
        <p:spPr>
          <a:xfrm>
            <a:off x="151520" y="1283235"/>
            <a:ext cx="5106106" cy="3884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151520" y="136847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78369-AEF8-5143-7665-4BF3052F12D9}"/>
              </a:ext>
            </a:extLst>
          </p:cNvPr>
          <p:cNvSpPr txBox="1"/>
          <p:nvPr/>
        </p:nvSpPr>
        <p:spPr>
          <a:xfrm>
            <a:off x="272818" y="660067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3FF62A-E483-D2FB-EA58-BBD744665E11}"/>
              </a:ext>
            </a:extLst>
          </p:cNvPr>
          <p:cNvSpPr/>
          <p:nvPr/>
        </p:nvSpPr>
        <p:spPr>
          <a:xfrm>
            <a:off x="2055217" y="5423842"/>
            <a:ext cx="4430423" cy="1053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SUM(D4:J4)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6CA055-080B-B7D3-8DC4-5F26C5F5F738}"/>
              </a:ext>
            </a:extLst>
          </p:cNvPr>
          <p:cNvSpPr/>
          <p:nvPr/>
        </p:nvSpPr>
        <p:spPr>
          <a:xfrm>
            <a:off x="6746449" y="4492692"/>
            <a:ext cx="4876800" cy="2915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K25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C4F6E12-2B19-923C-A9C8-BB590634505F}"/>
              </a:ext>
            </a:extLst>
          </p:cNvPr>
          <p:cNvSpPr/>
          <p:nvPr/>
        </p:nvSpPr>
        <p:spPr>
          <a:xfrm rot="10800000">
            <a:off x="11432956" y="2327909"/>
            <a:ext cx="190293" cy="2971919"/>
          </a:xfrm>
          <a:prstGeom prst="leftBrace">
            <a:avLst>
              <a:gd name="adj1" fmla="val 0"/>
              <a:gd name="adj2" fmla="val 4987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326368-6A24-9CAF-174A-9E187FAC3C28}"/>
              </a:ext>
            </a:extLst>
          </p:cNvPr>
          <p:cNvCxnSpPr>
            <a:cxnSpLocks/>
          </p:cNvCxnSpPr>
          <p:nvPr/>
        </p:nvCxnSpPr>
        <p:spPr>
          <a:xfrm flipH="1" flipV="1">
            <a:off x="5017921" y="3308780"/>
            <a:ext cx="573950" cy="687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F3069A-C06C-B2F0-49DA-8E71A1F016AD}"/>
              </a:ext>
            </a:extLst>
          </p:cNvPr>
          <p:cNvCxnSpPr>
            <a:cxnSpLocks/>
          </p:cNvCxnSpPr>
          <p:nvPr/>
        </p:nvCxnSpPr>
        <p:spPr>
          <a:xfrm>
            <a:off x="5591871" y="3315653"/>
            <a:ext cx="0" cy="1984176"/>
          </a:xfrm>
          <a:prstGeom prst="line">
            <a:avLst/>
          </a:prstGeom>
          <a:ln w="4445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9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2" grpId="0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94959" y="26828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78369-AEF8-5143-7665-4BF3052F12D9}"/>
              </a:ext>
            </a:extLst>
          </p:cNvPr>
          <p:cNvSpPr txBox="1"/>
          <p:nvPr/>
        </p:nvSpPr>
        <p:spPr>
          <a:xfrm>
            <a:off x="272818" y="550048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3FF62A-E483-D2FB-EA58-BBD744665E11}"/>
              </a:ext>
            </a:extLst>
          </p:cNvPr>
          <p:cNvSpPr/>
          <p:nvPr/>
        </p:nvSpPr>
        <p:spPr>
          <a:xfrm>
            <a:off x="8780341" y="3545635"/>
            <a:ext cx="3551791" cy="1053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(D4:J4)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6CA055-080B-B7D3-8DC4-5F26C5F5F738}"/>
              </a:ext>
            </a:extLst>
          </p:cNvPr>
          <p:cNvSpPr/>
          <p:nvPr/>
        </p:nvSpPr>
        <p:spPr>
          <a:xfrm>
            <a:off x="6501720" y="4059633"/>
            <a:ext cx="2135390" cy="2915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L25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C4F6E12-2B19-923C-A9C8-BB590634505F}"/>
              </a:ext>
            </a:extLst>
          </p:cNvPr>
          <p:cNvSpPr/>
          <p:nvPr/>
        </p:nvSpPr>
        <p:spPr>
          <a:xfrm rot="10800000">
            <a:off x="6003298" y="4176714"/>
            <a:ext cx="355192" cy="2681285"/>
          </a:xfrm>
          <a:prstGeom prst="leftBrace">
            <a:avLst>
              <a:gd name="adj1" fmla="val 0"/>
              <a:gd name="adj2" fmla="val 4987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4042A3-4E30-A5F6-04BC-C61395E0CA1D}"/>
              </a:ext>
            </a:extLst>
          </p:cNvPr>
          <p:cNvGrpSpPr/>
          <p:nvPr/>
        </p:nvGrpSpPr>
        <p:grpSpPr>
          <a:xfrm>
            <a:off x="10194599" y="2432630"/>
            <a:ext cx="297433" cy="961019"/>
            <a:chOff x="4540458" y="3339642"/>
            <a:chExt cx="495232" cy="1984176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6326368-6A24-9CAF-174A-9E187FAC3C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0458" y="3339642"/>
              <a:ext cx="47941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CF3069A-C06C-B2F0-49DA-8E71A1F016AD}"/>
                </a:ext>
              </a:extLst>
            </p:cNvPr>
            <p:cNvCxnSpPr>
              <a:cxnSpLocks/>
            </p:cNvCxnSpPr>
            <p:nvPr/>
          </p:nvCxnSpPr>
          <p:spPr>
            <a:xfrm>
              <a:off x="5035690" y="3339642"/>
              <a:ext cx="0" cy="1984176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7B1306F-DCD0-10E8-579A-B43F422F8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3" r="34722" b="58199"/>
          <a:stretch/>
        </p:blipFill>
        <p:spPr>
          <a:xfrm>
            <a:off x="332861" y="1073268"/>
            <a:ext cx="9861739" cy="2037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F07A87-B16E-464A-8696-5E2C83098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t="19010" r="34871" b="8890"/>
          <a:stretch/>
        </p:blipFill>
        <p:spPr>
          <a:xfrm>
            <a:off x="719162" y="3110845"/>
            <a:ext cx="5253027" cy="37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2" grpId="0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447961" y="255426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5ECCF-3295-F121-BBFB-54292076D1F2}"/>
              </a:ext>
            </a:extLst>
          </p:cNvPr>
          <p:cNvSpPr txBox="1"/>
          <p:nvPr/>
        </p:nvSpPr>
        <p:spPr>
          <a:xfrm>
            <a:off x="3029666" y="1307150"/>
            <a:ext cx="4296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72ACD-941D-58C0-5766-104FAF3730B6}"/>
              </a:ext>
            </a:extLst>
          </p:cNvPr>
          <p:cNvSpPr txBox="1"/>
          <p:nvPr/>
        </p:nvSpPr>
        <p:spPr>
          <a:xfrm>
            <a:off x="557054" y="2176384"/>
            <a:ext cx="92412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9DE077D6-19D0-5EB5-2707-223D54111357}"/>
              </a:ext>
            </a:extLst>
          </p:cNvPr>
          <p:cNvSpPr/>
          <p:nvPr/>
        </p:nvSpPr>
        <p:spPr>
          <a:xfrm rot="21291652">
            <a:off x="1926446" y="2770795"/>
            <a:ext cx="834402" cy="2390135"/>
          </a:xfrm>
          <a:prstGeom prst="curvedRightArrow">
            <a:avLst>
              <a:gd name="adj1" fmla="val 1119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DC43E-365F-9B8C-3CAA-756AE727EAF8}"/>
              </a:ext>
            </a:extLst>
          </p:cNvPr>
          <p:cNvSpPr txBox="1"/>
          <p:nvPr/>
        </p:nvSpPr>
        <p:spPr>
          <a:xfrm>
            <a:off x="2866218" y="4385167"/>
            <a:ext cx="8775884" cy="2062103"/>
          </a:xfrm>
          <a:prstGeom prst="rect">
            <a:avLst/>
          </a:prstGeom>
          <a:solidFill>
            <a:srgbClr val="FFFC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B1: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B2: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Font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96043D-EA45-2DAB-A5C3-5B2A1FB7FAA6}"/>
              </a:ext>
            </a:extLst>
          </p:cNvPr>
          <p:cNvGrpSpPr/>
          <p:nvPr/>
        </p:nvGrpSpPr>
        <p:grpSpPr>
          <a:xfrm>
            <a:off x="7837040" y="1472784"/>
            <a:ext cx="2354710" cy="2363289"/>
            <a:chOff x="8406041" y="2721912"/>
            <a:chExt cx="2910399" cy="2994364"/>
          </a:xfrm>
        </p:grpSpPr>
        <p:grpSp>
          <p:nvGrpSpPr>
            <p:cNvPr id="10" name="组合 13">
              <a:extLst>
                <a:ext uri="{FF2B5EF4-FFF2-40B4-BE49-F238E27FC236}">
                  <a16:creationId xmlns:a16="http://schemas.microsoft.com/office/drawing/2014/main" id="{6E3D32DC-9AAB-92B8-DF3A-4E04D840E73E}"/>
                </a:ext>
              </a:extLst>
            </p:cNvPr>
            <p:cNvGrpSpPr/>
            <p:nvPr/>
          </p:nvGrpSpPr>
          <p:grpSpPr>
            <a:xfrm>
              <a:off x="8406041" y="3076798"/>
              <a:ext cx="2910399" cy="2639478"/>
              <a:chOff x="2067317" y="1810431"/>
              <a:chExt cx="2488837" cy="2293259"/>
            </a:xfrm>
            <a:effectLst>
              <a:outerShdw blurRad="1397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14">
                <a:extLst>
                  <a:ext uri="{FF2B5EF4-FFF2-40B4-BE49-F238E27FC236}">
                    <a16:creationId xmlns:a16="http://schemas.microsoft.com/office/drawing/2014/main" id="{F871D0D7-3A5B-6D13-3A14-C5F269B2A67C}"/>
                  </a:ext>
                </a:extLst>
              </p:cNvPr>
              <p:cNvSpPr/>
              <p:nvPr/>
            </p:nvSpPr>
            <p:spPr>
              <a:xfrm rot="2700000">
                <a:off x="2262896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rgbClr val="14436A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" name="圆角矩形 15">
                <a:extLst>
                  <a:ext uri="{FF2B5EF4-FFF2-40B4-BE49-F238E27FC236}">
                    <a16:creationId xmlns:a16="http://schemas.microsoft.com/office/drawing/2014/main" id="{A1BDAAE8-9931-1DF0-E28F-2E6B07E7284B}"/>
                  </a:ext>
                </a:extLst>
              </p:cNvPr>
              <p:cNvSpPr/>
              <p:nvPr/>
            </p:nvSpPr>
            <p:spPr>
              <a:xfrm rot="2700000">
                <a:off x="2067317" y="1810431"/>
                <a:ext cx="2293258" cy="2293258"/>
              </a:xfrm>
              <a:prstGeom prst="roundRect">
                <a:avLst>
                  <a:gd name="adj" fmla="val 12083"/>
                </a:avLst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ln w="22225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443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lt"/>
                  </a:rPr>
                  <a:t> 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pic>
          <p:nvPicPr>
            <p:cNvPr id="12" name="Picture 11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B366623A-4AD6-9CA1-DF8B-8E9108A59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899" y="2721912"/>
              <a:ext cx="2568887" cy="2568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7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412777" y="220822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72ACD-941D-58C0-5766-104FAF3730B6}"/>
              </a:ext>
            </a:extLst>
          </p:cNvPr>
          <p:cNvSpPr txBox="1"/>
          <p:nvPr/>
        </p:nvSpPr>
        <p:spPr>
          <a:xfrm>
            <a:off x="527854" y="978980"/>
            <a:ext cx="6622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77EFC8-9700-4BEB-2C61-558238C02A29}"/>
              </a:ext>
            </a:extLst>
          </p:cNvPr>
          <p:cNvGrpSpPr/>
          <p:nvPr/>
        </p:nvGrpSpPr>
        <p:grpSpPr>
          <a:xfrm>
            <a:off x="800558" y="1502200"/>
            <a:ext cx="10109044" cy="1307577"/>
            <a:chOff x="938401" y="3062085"/>
            <a:chExt cx="10109044" cy="13075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B4E79C-49E4-079B-C426-9B65C34A23DA}"/>
                </a:ext>
              </a:extLst>
            </p:cNvPr>
            <p:cNvSpPr txBox="1"/>
            <p:nvPr/>
          </p:nvSpPr>
          <p:spPr>
            <a:xfrm>
              <a:off x="938401" y="3062085"/>
              <a:ext cx="10109044" cy="1307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en-US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B1: </a:t>
              </a:r>
              <a:r>
                <a:rPr lang="en-US" altLang="en-US" sz="28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28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A3.</a:t>
              </a:r>
              <a:endPara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en-US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B2: </a:t>
              </a:r>
              <a:r>
                <a:rPr lang="en-US" altLang="en-US" sz="28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Home, </a:t>
              </a:r>
              <a:r>
                <a:rPr lang="en-US" altLang="en-US" sz="28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altLang="en-US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en-US" sz="28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en-US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en-US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Font.  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D2C33C-247B-8541-9230-4B8EC0081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686" y="3923255"/>
              <a:ext cx="446407" cy="446407"/>
            </a:xfrm>
            <a:prstGeom prst="rect">
              <a:avLst/>
            </a:prstGeom>
          </p:spPr>
        </p:pic>
      </p:grp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F03E9FFA-80E8-E729-FB0C-3FFAFF00F257}"/>
              </a:ext>
            </a:extLst>
          </p:cNvPr>
          <p:cNvSpPr/>
          <p:nvPr/>
        </p:nvSpPr>
        <p:spPr>
          <a:xfrm rot="19991480">
            <a:off x="2593451" y="3342470"/>
            <a:ext cx="630611" cy="2031414"/>
          </a:xfrm>
          <a:prstGeom prst="curvedRightArrow">
            <a:avLst>
              <a:gd name="adj1" fmla="val 1119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36316-82C3-D1F9-4C4C-24D691CFA2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r="57296" b="44633"/>
          <a:stretch/>
        </p:blipFill>
        <p:spPr>
          <a:xfrm>
            <a:off x="3821286" y="2949218"/>
            <a:ext cx="7251948" cy="37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412777" y="220822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72ACD-941D-58C0-5766-104FAF3730B6}"/>
              </a:ext>
            </a:extLst>
          </p:cNvPr>
          <p:cNvSpPr txBox="1"/>
          <p:nvPr/>
        </p:nvSpPr>
        <p:spPr>
          <a:xfrm>
            <a:off x="515580" y="778019"/>
            <a:ext cx="6622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F03E9FFA-80E8-E729-FB0C-3FFAFF00F257}"/>
              </a:ext>
            </a:extLst>
          </p:cNvPr>
          <p:cNvSpPr/>
          <p:nvPr/>
        </p:nvSpPr>
        <p:spPr>
          <a:xfrm rot="19991480">
            <a:off x="1962004" y="2620066"/>
            <a:ext cx="632871" cy="2199825"/>
          </a:xfrm>
          <a:prstGeom prst="curvedRightArrow">
            <a:avLst>
              <a:gd name="adj1" fmla="val 1119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25C713-8AD4-B6BB-A0F0-CFCAE667166F}"/>
              </a:ext>
            </a:extLst>
          </p:cNvPr>
          <p:cNvGrpSpPr/>
          <p:nvPr/>
        </p:nvGrpSpPr>
        <p:grpSpPr>
          <a:xfrm>
            <a:off x="630876" y="1320771"/>
            <a:ext cx="10109044" cy="1307537"/>
            <a:chOff x="630876" y="1320771"/>
            <a:chExt cx="10109044" cy="13075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77EFC8-9700-4BEB-2C61-558238C02A29}"/>
                </a:ext>
              </a:extLst>
            </p:cNvPr>
            <p:cNvGrpSpPr/>
            <p:nvPr/>
          </p:nvGrpSpPr>
          <p:grpSpPr>
            <a:xfrm>
              <a:off x="630876" y="1320771"/>
              <a:ext cx="10109044" cy="1307537"/>
              <a:chOff x="976109" y="2524420"/>
              <a:chExt cx="10109044" cy="130753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B4E79C-49E4-079B-C426-9B65C34A23DA}"/>
                  </a:ext>
                </a:extLst>
              </p:cNvPr>
              <p:cNvSpPr txBox="1"/>
              <p:nvPr/>
            </p:nvSpPr>
            <p:spPr>
              <a:xfrm>
                <a:off x="976109" y="2524420"/>
                <a:ext cx="10109044" cy="1307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B1: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Nháy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chuột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A3 </a:t>
                </a:r>
                <a:r>
                  <a:rPr lang="en-US" altLang="en-US" sz="2800" i="1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2800" i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L3</a:t>
                </a:r>
                <a:endParaRPr lang="en-US" altLang="en-US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B2: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Home,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nháy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lệnh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Font.   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ED2C33C-247B-8541-9230-4B8EC0081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6421" y="3269212"/>
                <a:ext cx="521053" cy="521053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C115B3-079D-965E-2379-634A62E1C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0910" y="2074519"/>
              <a:ext cx="726316" cy="52105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5ECED7-2716-7C72-FBC6-1DF539B608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99"/>
          <a:stretch/>
        </p:blipFill>
        <p:spPr>
          <a:xfrm>
            <a:off x="3056938" y="2780907"/>
            <a:ext cx="9021940" cy="36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2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574702" y="500776"/>
            <a:ext cx="877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72ACD-941D-58C0-5766-104FAF3730B6}"/>
              </a:ext>
            </a:extLst>
          </p:cNvPr>
          <p:cNvSpPr txBox="1"/>
          <p:nvPr/>
        </p:nvSpPr>
        <p:spPr>
          <a:xfrm>
            <a:off x="828572" y="1230210"/>
            <a:ext cx="6622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560326-C399-F989-C914-7CD726984BC1}"/>
              </a:ext>
            </a:extLst>
          </p:cNvPr>
          <p:cNvGrpSpPr/>
          <p:nvPr/>
        </p:nvGrpSpPr>
        <p:grpSpPr>
          <a:xfrm>
            <a:off x="828572" y="2405728"/>
            <a:ext cx="10109044" cy="584775"/>
            <a:chOff x="828572" y="2070436"/>
            <a:chExt cx="10109044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B4E79C-49E4-079B-C426-9B65C34A23DA}"/>
                </a:ext>
              </a:extLst>
            </p:cNvPr>
            <p:cNvSpPr txBox="1"/>
            <p:nvPr/>
          </p:nvSpPr>
          <p:spPr>
            <a:xfrm>
              <a:off x="828572" y="2070436"/>
              <a:ext cx="101090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File          Save </a:t>
              </a:r>
              <a:r>
                <a:rPr lang="en-US" alt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alt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alt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alt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alt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Ctrl + S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D331188-2AEF-F09E-CD88-92C4E818F95E}"/>
                </a:ext>
              </a:extLst>
            </p:cNvPr>
            <p:cNvCxnSpPr/>
            <p:nvPr/>
          </p:nvCxnSpPr>
          <p:spPr>
            <a:xfrm>
              <a:off x="2820340" y="2418653"/>
              <a:ext cx="559837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2" name="图片 3">
            <a:extLst>
              <a:ext uri="{FF2B5EF4-FFF2-40B4-BE49-F238E27FC236}">
                <a16:creationId xmlns:a16="http://schemas.microsoft.com/office/drawing/2014/main" id="{E3A53091-8CD8-6005-1E4B-927B8165A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59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2F44C6-5525-4AF1-A3DD-B3DA5D8A8B33}"/>
              </a:ext>
            </a:extLst>
          </p:cNvPr>
          <p:cNvSpPr txBox="1"/>
          <p:nvPr/>
        </p:nvSpPr>
        <p:spPr>
          <a:xfrm>
            <a:off x="2600560" y="230508"/>
            <a:ext cx="57526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961154-8F8E-BD14-F47A-4803B776430F}"/>
              </a:ext>
            </a:extLst>
          </p:cNvPr>
          <p:cNvSpPr txBox="1"/>
          <p:nvPr/>
        </p:nvSpPr>
        <p:spPr>
          <a:xfrm>
            <a:off x="133351" y="1129605"/>
            <a:ext cx="9829800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K9, K17, K24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srgbClr val="CC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solidFill>
                  <a:srgbClr val="CC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srgbClr val="CC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solidFill>
                  <a:srgbClr val="CC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srgbClr val="CC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solidFill>
                  <a:srgbClr val="CC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srgbClr val="CC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solidFill>
                  <a:srgbClr val="CC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i="1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3DC66-DB65-4BE7-4DA6-735C9B11B56D}"/>
              </a:ext>
            </a:extLst>
          </p:cNvPr>
          <p:cNvSpPr txBox="1"/>
          <p:nvPr/>
        </p:nvSpPr>
        <p:spPr>
          <a:xfrm>
            <a:off x="2432117" y="3213129"/>
            <a:ext cx="9059158" cy="356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96850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Trả lời: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=SUM(D9:J9).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96850" algn="l"/>
              </a:tabLst>
            </a:pPr>
            <a:r>
              <a:rPr lang="vi-VN" sz="2800" b="0" i="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Tương tự, có thể nhập với các ô K17, K24.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"/>
              <a:tabLst>
                <a:tab pos="196850" algn="l"/>
              </a:tabLst>
            </a:pPr>
            <a:r>
              <a:rPr lang="vi-VN" sz="2800" b="0" i="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Như vậy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96850" algn="l"/>
              </a:tabLs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2F44C6-5525-4AF1-A3DD-B3DA5D8A8B33}"/>
              </a:ext>
            </a:extLst>
          </p:cNvPr>
          <p:cNvSpPr txBox="1"/>
          <p:nvPr/>
        </p:nvSpPr>
        <p:spPr>
          <a:xfrm>
            <a:off x="2914885" y="544833"/>
            <a:ext cx="57526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961154-8F8E-BD14-F47A-4803B776430F}"/>
              </a:ext>
            </a:extLst>
          </p:cNvPr>
          <p:cNvSpPr txBox="1"/>
          <p:nvPr/>
        </p:nvSpPr>
        <p:spPr>
          <a:xfrm>
            <a:off x="638410" y="1805735"/>
            <a:ext cx="11181879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i="1" u="none" strike="noStrike" kern="1200" cap="none" spc="0" normalizeH="0" baseline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200" b="1" i="1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kumimoji="0" lang="en-US" sz="3200" b="1" i="1" u="none" strike="noStrike" kern="1200" cap="none" spc="0" normalizeH="0" noProof="0" dirty="0" err="1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1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200" b="1" i="1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1" i="1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kumimoji="0" lang="en-US" sz="3200" b="1" i="1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1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1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1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lnSpc>
                <a:spcPct val="150000"/>
              </a:lnSpc>
              <a:buAutoNum type="alphaLcPeriod"/>
            </a:pP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eriod"/>
            </a:pP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i="1" u="none" strike="noStrike" kern="1200" cap="none" spc="0" normalizeH="0" noProof="0" dirty="0">
                <a:ln w="0"/>
                <a:solidFill>
                  <a:srgbClr val="0000CC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2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33196C26-A8D0-77D3-9149-EBE1FBE42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9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151520" y="-116340"/>
            <a:ext cx="8777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eriod"/>
            </a:pP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3FF62A-E483-D2FB-EA58-BBD744665E11}"/>
              </a:ext>
            </a:extLst>
          </p:cNvPr>
          <p:cNvSpPr/>
          <p:nvPr/>
        </p:nvSpPr>
        <p:spPr>
          <a:xfrm>
            <a:off x="1719726" y="5677748"/>
            <a:ext cx="5641464" cy="1053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D20,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MAX(D4:D19)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6CA055-080B-B7D3-8DC4-5F26C5F5F738}"/>
              </a:ext>
            </a:extLst>
          </p:cNvPr>
          <p:cNvSpPr/>
          <p:nvPr/>
        </p:nvSpPr>
        <p:spPr>
          <a:xfrm>
            <a:off x="7361953" y="5799624"/>
            <a:ext cx="4830047" cy="80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J20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C4F6E12-2B19-923C-A9C8-BB590634505F}"/>
              </a:ext>
            </a:extLst>
          </p:cNvPr>
          <p:cNvSpPr/>
          <p:nvPr/>
        </p:nvSpPr>
        <p:spPr>
          <a:xfrm rot="16200000">
            <a:off x="10569604" y="4153790"/>
            <a:ext cx="287599" cy="2417945"/>
          </a:xfrm>
          <a:prstGeom prst="leftBrace">
            <a:avLst>
              <a:gd name="adj1" fmla="val 0"/>
              <a:gd name="adj2" fmla="val 4987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07501-168F-045D-31F9-5124E1C87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837" r="68085" b="13816"/>
          <a:stretch/>
        </p:blipFill>
        <p:spPr>
          <a:xfrm>
            <a:off x="468262" y="694702"/>
            <a:ext cx="5270902" cy="451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95E1DF-1944-38C8-AF0E-49F63306D6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7" r="44146" b="13986"/>
          <a:stretch/>
        </p:blipFill>
        <p:spPr>
          <a:xfrm>
            <a:off x="5986022" y="922546"/>
            <a:ext cx="6096144" cy="429095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326368-6A24-9CAF-174A-9E187FAC3C28}"/>
              </a:ext>
            </a:extLst>
          </p:cNvPr>
          <p:cNvCxnSpPr>
            <a:cxnSpLocks/>
          </p:cNvCxnSpPr>
          <p:nvPr/>
        </p:nvCxnSpPr>
        <p:spPr>
          <a:xfrm flipV="1">
            <a:off x="5331442" y="5023937"/>
            <a:ext cx="0" cy="529318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6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352424" y="-83214"/>
            <a:ext cx="85769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3FF62A-E483-D2FB-EA58-BBD744665E11}"/>
              </a:ext>
            </a:extLst>
          </p:cNvPr>
          <p:cNvSpPr/>
          <p:nvPr/>
        </p:nvSpPr>
        <p:spPr>
          <a:xfrm>
            <a:off x="1621411" y="5804852"/>
            <a:ext cx="5288437" cy="1053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D21,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AVERAGE(D4:D19)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6CA055-080B-B7D3-8DC4-5F26C5F5F738}"/>
              </a:ext>
            </a:extLst>
          </p:cNvPr>
          <p:cNvSpPr/>
          <p:nvPr/>
        </p:nvSpPr>
        <p:spPr>
          <a:xfrm>
            <a:off x="7878161" y="5804852"/>
            <a:ext cx="4313839" cy="80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E21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J21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C4F6E12-2B19-923C-A9C8-BB590634505F}"/>
              </a:ext>
            </a:extLst>
          </p:cNvPr>
          <p:cNvSpPr/>
          <p:nvPr/>
        </p:nvSpPr>
        <p:spPr>
          <a:xfrm rot="16200000">
            <a:off x="10571863" y="4154418"/>
            <a:ext cx="287599" cy="2417945"/>
          </a:xfrm>
          <a:prstGeom prst="leftBrace">
            <a:avLst>
              <a:gd name="adj1" fmla="val 0"/>
              <a:gd name="adj2" fmla="val 4987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8C1D6-083E-EF46-5421-E494C83CA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1" r="72433" b="16793"/>
          <a:stretch/>
        </p:blipFill>
        <p:spPr>
          <a:xfrm>
            <a:off x="782426" y="664444"/>
            <a:ext cx="4265030" cy="4633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7901E-62A7-17F2-7447-F86732C5A1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5" r="50446" b="16192"/>
          <a:stretch/>
        </p:blipFill>
        <p:spPr>
          <a:xfrm>
            <a:off x="5505715" y="853731"/>
            <a:ext cx="6613518" cy="438879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326368-6A24-9CAF-174A-9E187FAC3C28}"/>
              </a:ext>
            </a:extLst>
          </p:cNvPr>
          <p:cNvCxnSpPr>
            <a:cxnSpLocks/>
          </p:cNvCxnSpPr>
          <p:nvPr/>
        </p:nvCxnSpPr>
        <p:spPr>
          <a:xfrm flipV="1">
            <a:off x="4793548" y="5242531"/>
            <a:ext cx="0" cy="529318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44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4019550" y="217905"/>
            <a:ext cx="2847976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9EA24-9666-A336-8620-3620070A664D}"/>
              </a:ext>
            </a:extLst>
          </p:cNvPr>
          <p:cNvSpPr/>
          <p:nvPr/>
        </p:nvSpPr>
        <p:spPr>
          <a:xfrm>
            <a:off x="1334275" y="1900989"/>
            <a:ext cx="90446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>
              <a:buFontTx/>
              <a:buChar char="-"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GK/44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defTabSz="914400">
              <a:buFontTx/>
              <a:buChar char="-"/>
            </a:pP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914400"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/email.</a:t>
            </a:r>
          </a:p>
          <a:p>
            <a:pPr defTabSz="914400"/>
            <a:endParaRPr lang="en-US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FBDE72-8045-437E-C050-F2275D024191}"/>
              </a:ext>
            </a:extLst>
          </p:cNvPr>
          <p:cNvGrpSpPr/>
          <p:nvPr/>
        </p:nvGrpSpPr>
        <p:grpSpPr>
          <a:xfrm>
            <a:off x="8522506" y="3638773"/>
            <a:ext cx="2835596" cy="2667001"/>
            <a:chOff x="635806" y="3076798"/>
            <a:chExt cx="2835596" cy="2667001"/>
          </a:xfrm>
        </p:grpSpPr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F99CA9C-925D-8687-AAB2-AC1DF258EB24}"/>
                </a:ext>
              </a:extLst>
            </p:cNvPr>
            <p:cNvGrpSpPr/>
            <p:nvPr/>
          </p:nvGrpSpPr>
          <p:grpSpPr>
            <a:xfrm>
              <a:off x="635806" y="3122618"/>
              <a:ext cx="2835596" cy="2575364"/>
              <a:chOff x="2067317" y="1810431"/>
              <a:chExt cx="2488837" cy="2293259"/>
            </a:xfrm>
            <a:effectLst>
              <a:outerShdw blurRad="1397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圆角矩形 8">
                <a:extLst>
                  <a:ext uri="{FF2B5EF4-FFF2-40B4-BE49-F238E27FC236}">
                    <a16:creationId xmlns:a16="http://schemas.microsoft.com/office/drawing/2014/main" id="{BF05F413-F95C-453E-C5D2-5AD73068BF67}"/>
                  </a:ext>
                </a:extLst>
              </p:cNvPr>
              <p:cNvSpPr/>
              <p:nvPr/>
            </p:nvSpPr>
            <p:spPr>
              <a:xfrm rot="2700000">
                <a:off x="2262896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rgbClr val="14436A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圆角矩形 9">
                <a:extLst>
                  <a:ext uri="{FF2B5EF4-FFF2-40B4-BE49-F238E27FC236}">
                    <a16:creationId xmlns:a16="http://schemas.microsoft.com/office/drawing/2014/main" id="{F6F327A5-7821-BAC4-697B-CF4F75614960}"/>
                  </a:ext>
                </a:extLst>
              </p:cNvPr>
              <p:cNvSpPr/>
              <p:nvPr/>
            </p:nvSpPr>
            <p:spPr>
              <a:xfrm rot="2700000">
                <a:off x="2067317" y="1810431"/>
                <a:ext cx="2293258" cy="2293258"/>
              </a:xfrm>
              <a:prstGeom prst="roundRect">
                <a:avLst>
                  <a:gd name="adj" fmla="val 12083"/>
                </a:avLst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ln w="22225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4436A"/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+mn-ea"/>
                    <a:sym typeface="+mn-lt"/>
                  </a:rPr>
                  <a:t> 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8" name="Picture 10" descr="Trẻ Em, Mầm Non, Đọc Sách, Học Tập, Cô Bé, Tải hình PNG 342 -  Free.Vector6.com">
              <a:extLst>
                <a:ext uri="{FF2B5EF4-FFF2-40B4-BE49-F238E27FC236}">
                  <a16:creationId xmlns:a16="http://schemas.microsoft.com/office/drawing/2014/main" id="{4EAF1231-AB3F-7996-47F3-6859B3E60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32" y="3076798"/>
              <a:ext cx="2666424" cy="2667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7558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7B2D2-4A5D-3128-37AB-39B9CBC7AE75}"/>
              </a:ext>
            </a:extLst>
          </p:cNvPr>
          <p:cNvSpPr txBox="1"/>
          <p:nvPr/>
        </p:nvSpPr>
        <p:spPr>
          <a:xfrm>
            <a:off x="4019550" y="217905"/>
            <a:ext cx="2847976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120309-FC62-B18F-997C-A8194A2AFAD9}"/>
              </a:ext>
            </a:extLst>
          </p:cNvPr>
          <p:cNvGraphicFramePr>
            <a:graphicFrameLocks noGrp="1"/>
          </p:cNvGraphicFramePr>
          <p:nvPr/>
        </p:nvGraphicFramePr>
        <p:xfrm>
          <a:off x="1604588" y="9350084"/>
          <a:ext cx="8220545" cy="3852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0545">
                  <a:extLst>
                    <a:ext uri="{9D8B030D-6E8A-4147-A177-3AD203B41FA5}">
                      <a16:colId xmlns:a16="http://schemas.microsoft.com/office/drawing/2014/main" val="16151336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Internet</a:t>
                      </a: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934122"/>
                  </a:ext>
                </a:extLst>
              </a:tr>
            </a:tbl>
          </a:graphicData>
        </a:graphic>
      </p:graphicFrame>
      <p:pic>
        <p:nvPicPr>
          <p:cNvPr id="9" name="Picture 4" descr="Hình ảnh Ngồi Trước Máy Vi Tính Chuyện đàn ông, Máy Tính., Rắc Rối, Người  đàn ông. miễn phí tải tập tin PNG PSDComment và Vector">
            <a:extLst>
              <a:ext uri="{FF2B5EF4-FFF2-40B4-BE49-F238E27FC236}">
                <a16:creationId xmlns:a16="http://schemas.microsoft.com/office/drawing/2014/main" id="{DA30A282-DA5D-4F2C-D14A-8B4B9361D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2"/>
          <a:stretch/>
        </p:blipFill>
        <p:spPr bwMode="auto">
          <a:xfrm>
            <a:off x="70463" y="-1"/>
            <a:ext cx="2164595" cy="201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4FA53D-F6F2-56FE-2C3F-FCA49DA3C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334650"/>
              </p:ext>
            </p:extLst>
          </p:nvPr>
        </p:nvGraphicFramePr>
        <p:xfrm>
          <a:off x="1980534" y="1303574"/>
          <a:ext cx="8992266" cy="3852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2266">
                  <a:extLst>
                    <a:ext uri="{9D8B030D-6E8A-4147-A177-3AD203B41FA5}">
                      <a16:colId xmlns:a16="http://schemas.microsoft.com/office/drawing/2014/main" val="42002902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Internet</a:t>
                      </a: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30"/>
                        </a:spcAft>
                        <a:tabLst>
                          <a:tab pos="4578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7636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6034E9C-3851-63EB-B593-EFE70DCC1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84" y="1816575"/>
            <a:ext cx="5783778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5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8" name="Picture 24">
            <a:extLst>
              <a:ext uri="{FF2B5EF4-FFF2-40B4-BE49-F238E27FC236}">
                <a16:creationId xmlns:a16="http://schemas.microsoft.com/office/drawing/2014/main" id="{392C49A3-0CD0-B3ED-C4FC-F1F55DCF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87" y="4867535"/>
            <a:ext cx="5112873" cy="107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:a16="http://schemas.microsoft.com/office/drawing/2014/main" id="{CC55E9F2-B88B-EF9A-A156-5BA92111A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87" y="4971997"/>
            <a:ext cx="2435318" cy="182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id="{A67A2FAF-696E-35CF-7B7C-8A2936209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58" y="4988045"/>
            <a:ext cx="2580579" cy="98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D8CC9F16-62C7-A4F5-FA86-E9ED321E9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10" y="3045751"/>
            <a:ext cx="1234554" cy="201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49BA73B2-D5E7-27CB-ACE2-E62B8A99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12" y="3964895"/>
            <a:ext cx="2579846" cy="206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D8BFAA57-746D-C517-21BF-64067BED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" y="3929746"/>
            <a:ext cx="2891983" cy="11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734A2375-1743-E5E7-F0F0-1CF31ACA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5" y="3738295"/>
            <a:ext cx="2801958" cy="47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389AEC5B-0BB7-1008-C1C0-6898A8123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705">
            <a:off x="2772210" y="3436388"/>
            <a:ext cx="3056212" cy="4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5DD67FA6-2AD6-B877-CBD8-970465788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1" y="1799956"/>
            <a:ext cx="2500312" cy="178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8F471A44-65DC-DA39-EC30-56382F7A1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6" y="1721814"/>
            <a:ext cx="2997201" cy="12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A36F206C-6A08-0CC9-8377-8D79D5D9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3" y="1346192"/>
            <a:ext cx="3112649" cy="59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76221255-1ADD-57AA-7638-254CB74D0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180">
            <a:off x="3430866" y="1371490"/>
            <a:ext cx="1643032" cy="237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BB6524A1-BF5F-51B5-066B-1FA3B5A5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356" y="3058023"/>
            <a:ext cx="3270248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042498E8-3F41-85CB-0DFE-D762AD2B9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513" y="3031158"/>
            <a:ext cx="3236947" cy="82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07C12CA0-C210-7C74-6D8A-9B3207E7B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397" y="2652884"/>
            <a:ext cx="3320063" cy="48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E6EA0008-B4D8-0537-A3D3-CB5118D61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163" y="2914159"/>
            <a:ext cx="3538044" cy="89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E9F7C5B4-4229-0193-01C6-BAEA36A70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23" y="1290362"/>
            <a:ext cx="2934880" cy="12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885C8F5D-D640-5AD6-F44E-319A4B9E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23" y="1091612"/>
            <a:ext cx="3248462" cy="7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B43F659D-192B-2302-4EB8-0B4B5122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510" y="304760"/>
            <a:ext cx="2541690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DFAD061-7A36-D470-85DC-E91B7BAE7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83" y="1266188"/>
            <a:ext cx="2132755" cy="24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9111ADF-115E-3514-C967-892BBF33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59" y="2403476"/>
            <a:ext cx="2297739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0E0094-0528-6620-522B-3426982A4D11}"/>
              </a:ext>
            </a:extLst>
          </p:cNvPr>
          <p:cNvSpPr/>
          <p:nvPr/>
        </p:nvSpPr>
        <p:spPr>
          <a:xfrm>
            <a:off x="3648075" y="171450"/>
            <a:ext cx="3985278" cy="665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CK027">
            <a:extLst>
              <a:ext uri="{FF2B5EF4-FFF2-40B4-BE49-F238E27FC236}">
                <a16:creationId xmlns:a16="http://schemas.microsoft.com/office/drawing/2014/main" id="{346F510D-0346-438A-B083-93B99E06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4273"/>
            <a:ext cx="9144000" cy="642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9">
            <a:extLst>
              <a:ext uri="{FF2B5EF4-FFF2-40B4-BE49-F238E27FC236}">
                <a16:creationId xmlns:a16="http://schemas.microsoft.com/office/drawing/2014/main" id="{08E63DC9-A916-4B9B-9975-D59C97773B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08175" y="1567030"/>
            <a:ext cx="3548063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Hướng dẫn về nhà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960E32AC-1441-47C6-A098-7498A4D0D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35929"/>
            <a:ext cx="8391525" cy="41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8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8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28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28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8.11, 8.12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29, 30 SBT</a:t>
            </a:r>
            <a:r>
              <a:rPr lang="en-US" altLang="vi-VN" sz="28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vi-VN" sz="2800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  <a:endParaRPr kumimoji="0" lang="en-US" altLang="vi-VN" sz="2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66D50EB-095A-4AF8-BF5A-32316E7BFEF4}"/>
              </a:ext>
            </a:extLst>
          </p:cNvPr>
          <p:cNvGrpSpPr/>
          <p:nvPr/>
        </p:nvGrpSpPr>
        <p:grpSpPr>
          <a:xfrm>
            <a:off x="8844600" y="4213393"/>
            <a:ext cx="1518600" cy="1124750"/>
            <a:chOff x="10438918" y="5354865"/>
            <a:chExt cx="1671964" cy="1230419"/>
          </a:xfrm>
        </p:grpSpPr>
        <p:pic>
          <p:nvPicPr>
            <p:cNvPr id="5" name="Picture 5" descr="jlgbook">
              <a:extLst>
                <a:ext uri="{FF2B5EF4-FFF2-40B4-BE49-F238E27FC236}">
                  <a16:creationId xmlns:a16="http://schemas.microsoft.com/office/drawing/2014/main" id="{0C3B771C-1E40-4031-B22B-EC8561AD5C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8918" y="5622508"/>
              <a:ext cx="1671964" cy="96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1401DFF0-1E5E-4867-AB5B-4FEE27428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8756" y="5354865"/>
              <a:ext cx="858214" cy="535286"/>
            </a:xfrm>
            <a:prstGeom prst="star32">
              <a:avLst>
                <a:gd name="adj" fmla="val 4259"/>
              </a:avLst>
            </a:prstGeom>
            <a:noFill/>
            <a:ln w="9525" algn="ctr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66CC"/>
                </a:buClr>
                <a:buSzTx/>
                <a:buFontTx/>
                <a:buNone/>
                <a:tabLst/>
                <a:defRPr/>
              </a:pPr>
              <a:endParaRPr kumimoji="1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AutoShape 27" descr="Bouquet">
            <a:hlinkClick r:id="rId6" action="ppaction://hlinksldjump"/>
            <a:extLst>
              <a:ext uri="{FF2B5EF4-FFF2-40B4-BE49-F238E27FC236}">
                <a16:creationId xmlns:a16="http://schemas.microsoft.com/office/drawing/2014/main" id="{0A0DECFA-F6BC-45EB-851E-9995CCA4525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23975" y="314325"/>
            <a:ext cx="8896350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CÔNG CỤ HỖ TRỢ TÍNH TOÁN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647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ckground-don-gian-dep-16.jpg (1600Ã1067) | HÃ¬nh ná»n, HÃ¬nh áº£nh,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F07B10-DE8D-447B-A97E-5AF3CF22672E}"/>
              </a:ext>
            </a:extLst>
          </p:cNvPr>
          <p:cNvSpPr/>
          <p:nvPr/>
        </p:nvSpPr>
        <p:spPr>
          <a:xfrm>
            <a:off x="1070852" y="3013501"/>
            <a:ext cx="95157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FC062A-B630-4B7B-8913-8ABFF37613D8}"/>
              </a:ext>
            </a:extLst>
          </p:cNvPr>
          <p:cNvSpPr/>
          <p:nvPr/>
        </p:nvSpPr>
        <p:spPr>
          <a:xfrm>
            <a:off x="390752" y="4154961"/>
            <a:ext cx="114104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6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975236" y="329351"/>
            <a:ext cx="4615666" cy="1717721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57483" y="885906"/>
              <a:ext cx="3085336" cy="54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endPara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09" y="1976646"/>
            <a:ext cx="855566" cy="76695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7 -0.33502 -0.23958 -0.33086 -0.23958 C -0.30521 -0.23958 -0.27877 0.08426 -0.27877 0.4081 C -0.27877 0.24468 -0.26562 0.08426 -0.25325 0.08426 C -0.2401 0.08426 -0.22773 0.24722 -0.22773 0.4081 C -0.22773 0.32755 -0.22122 0.24468 -0.21445 0.24468 C -0.20794 0.24468 -0.2013 0.32523 -0.2013 0.4081 C -0.2013 0.36667 -0.19791 0.32755 -0.19479 0.32755 C -0.1914 0.32755 -0.18815 0.36898 -0.18815 0.4081 C -0.18815 0.38681 -0.18659 0.36667 -0.18489 0.36667 C -0.18398 0.36667 -0.18151 0.3875 -0.18151 0.4081 C -0.18151 0.39769 -0.18073 0.38681 -0.17994 0.38681 C -0.17994 0.38935 -0.17825 0.39676 -0.17825 0.4081 C -0.17825 0.40255 -0.17825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4" y="3384038"/>
            <a:ext cx="3989766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413148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1355" y="546994"/>
            <a:ext cx="6583069" cy="16001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hàm</a:t>
            </a:r>
            <a:r>
              <a:rPr lang="en-US" sz="2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=SUM(A1:A3), </a:t>
            </a:r>
            <a:r>
              <a:rPr lang="en-US" sz="2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A1=5, A2=39, A3=52</a:t>
            </a:r>
            <a:endParaRPr kumimoji="0" lang="en-US" sz="28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4" y="5098536"/>
            <a:ext cx="3989766" cy="1422439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8" y="5098536"/>
            <a:ext cx="4055083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0854" y="2965164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758376" y="297104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4311222" y="4660480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49503" y="4777755"/>
            <a:ext cx="852084" cy="150030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8630816" y="3566139"/>
            <a:ext cx="201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7637167" y="5480010"/>
            <a:ext cx="4013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1352939" y="5491477"/>
            <a:ext cx="2174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1240971" y="3781986"/>
            <a:ext cx="2407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91005" y="619367"/>
            <a:ext cx="4760278" cy="1835678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10111" y="840037"/>
              <a:ext cx="1180083" cy="892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4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96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624" y="457200"/>
            <a:ext cx="10331776" cy="1879600"/>
            <a:chOff x="869624" y="457200"/>
            <a:chExt cx="10331776" cy="1879600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624" y="586454"/>
              <a:ext cx="1649434" cy="162057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976" y="282648"/>
            <a:ext cx="1924376" cy="1924376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3366628"/>
            <a:ext cx="3838975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5081126"/>
            <a:ext cx="3838975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332654" y="586454"/>
            <a:ext cx="758578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Excel, </a:t>
            </a:r>
            <a:r>
              <a:rPr kumimoji="0" lang="en-US" sz="28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nhập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dung: =sum(1,2)+average(1,2,3)+max(3,4)+min(5,6)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+count(7,8,9). </a:t>
            </a:r>
            <a:r>
              <a:rPr kumimoji="0" lang="en-US" sz="28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84" y="3366628"/>
            <a:ext cx="3826600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83" y="5081126"/>
            <a:ext cx="3826599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177942" y="292434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53066" y="4692309"/>
            <a:ext cx="1051364" cy="1473863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89600" y="294704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42245" y="4665872"/>
            <a:ext cx="952506" cy="1579418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785279" y="3801289"/>
            <a:ext cx="341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9352368" y="541275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85684" y="375534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2144949" y="546495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894877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DANGTHU2013-2014\ELERNING\Guitar - Nhac khong Loi.mp3"/>
  <p:tag name="PPSNARRATION" val="1,127468168,D:\DANGTHU2013-2014\ELERNING_THCS_MUN_CHUNG\elerning\TONG BA GOC CUA MOT TAM GIAC\Media.ppcx"/>
  <p:tag name="ISPRING_CUSTOM_TIMING_USED" val="1"/>
  <p:tag name="GENSWF_ADVANCE_TIME" val="196.18"/>
  <p:tag name="ISPRING_SLIDE_ID_2" val="{7F86BB03-5715-4E59-A40E-2320C8BD2FA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1698</Words>
  <Application>Microsoft Office PowerPoint</Application>
  <PresentationFormat>Widescreen</PresentationFormat>
  <Paragraphs>215</Paragraphs>
  <Slides>44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Calibri</vt:lpstr>
      <vt:lpstr>Calibri Light</vt:lpstr>
      <vt:lpstr>iCiel Cadena</vt:lpstr>
      <vt:lpstr>Times New Roman</vt:lpstr>
      <vt:lpstr>Wingdings</vt:lpstr>
      <vt:lpstr>Office Theme</vt:lpstr>
      <vt:lpstr>1_Office Theme</vt:lpstr>
      <vt:lpstr>2_Office Theme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Huynh Thi Thuy Linh_GV</dc:creator>
  <cp:lastModifiedBy>PC</cp:lastModifiedBy>
  <cp:revision>97</cp:revision>
  <dcterms:created xsi:type="dcterms:W3CDTF">2021-08-01T03:18:10Z</dcterms:created>
  <dcterms:modified xsi:type="dcterms:W3CDTF">2023-03-05T14:47:06Z</dcterms:modified>
</cp:coreProperties>
</file>